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82" r:id="rId22"/>
    <p:sldId id="283" r:id="rId23"/>
    <p:sldId id="284" r:id="rId24"/>
    <p:sldId id="286" r:id="rId25"/>
    <p:sldId id="287" r:id="rId26"/>
    <p:sldId id="288" r:id="rId27"/>
    <p:sldId id="278" r:id="rId28"/>
    <p:sldId id="280" r:id="rId29"/>
    <p:sldId id="279"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171023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122554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285773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245933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350571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36848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253330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30877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178145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426929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08C03-B41C-49EB-9540-939A2F736CF9}"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494C68-142F-4BE0-9371-9333CFC5C089}" type="slidenum">
              <a:rPr lang="en-US" smtClean="0"/>
              <a:t>‹#›</a:t>
            </a:fld>
            <a:endParaRPr lang="en-US" dirty="0"/>
          </a:p>
        </p:txBody>
      </p:sp>
    </p:spTree>
    <p:extLst>
      <p:ext uri="{BB962C8B-B14F-4D97-AF65-F5344CB8AC3E}">
        <p14:creationId xmlns:p14="http://schemas.microsoft.com/office/powerpoint/2010/main" val="191528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08C03-B41C-49EB-9540-939A2F736CF9}" type="datetimeFigureOut">
              <a:rPr lang="en-US" smtClean="0"/>
              <a:t>6/25/2020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94C68-142F-4BE0-9371-9333CFC5C089}" type="slidenum">
              <a:rPr lang="en-US" smtClean="0"/>
              <a:t>‹#›</a:t>
            </a:fld>
            <a:endParaRPr lang="en-US" dirty="0"/>
          </a:p>
        </p:txBody>
      </p:sp>
    </p:spTree>
    <p:extLst>
      <p:ext uri="{BB962C8B-B14F-4D97-AF65-F5344CB8AC3E}">
        <p14:creationId xmlns:p14="http://schemas.microsoft.com/office/powerpoint/2010/main" val="1207562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ECW- Day 1 Survival Basics for Residents</a:t>
            </a:r>
            <a:endParaRPr lang="en-US" dirty="0"/>
          </a:p>
        </p:txBody>
      </p:sp>
      <p:sp>
        <p:nvSpPr>
          <p:cNvPr id="3" name="Subtitle 2"/>
          <p:cNvSpPr>
            <a:spLocks noGrp="1"/>
          </p:cNvSpPr>
          <p:nvPr>
            <p:ph type="subTitle" idx="1"/>
          </p:nvPr>
        </p:nvSpPr>
        <p:spPr/>
        <p:txBody>
          <a:bodyPr/>
          <a:lstStyle/>
          <a:p>
            <a:r>
              <a:rPr lang="en-US" dirty="0" smtClean="0"/>
              <a:t>2020</a:t>
            </a:r>
          </a:p>
          <a:p>
            <a:r>
              <a:rPr lang="en-US" dirty="0" smtClean="0"/>
              <a:t>Dale Coddington</a:t>
            </a:r>
            <a:endParaRPr lang="en-US" dirty="0"/>
          </a:p>
        </p:txBody>
      </p:sp>
    </p:spTree>
    <p:extLst>
      <p:ext uri="{BB962C8B-B14F-4D97-AF65-F5344CB8AC3E}">
        <p14:creationId xmlns:p14="http://schemas.microsoft.com/office/powerpoint/2010/main" val="242966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828800"/>
          </a:xfrm>
        </p:spPr>
        <p:txBody>
          <a:bodyPr>
            <a:normAutofit fontScale="90000"/>
          </a:bodyPr>
          <a:lstStyle/>
          <a:p>
            <a:pPr algn="l"/>
            <a:r>
              <a:rPr lang="en-US" sz="2400" dirty="0" smtClean="0"/>
              <a:t>You can also see your schedule by going to the “schedule screen”. Click on the “S” Jellybean and choose your name.  This screen shows you if the patient is in “Vitals” or is “Ready” for you to go see them.  This screen is how nursing and providers communicate with each other.  </a:t>
            </a:r>
            <a:endParaRPr lang="en-US" sz="2400" dirty="0"/>
          </a:p>
        </p:txBody>
      </p:sp>
      <p:sp>
        <p:nvSpPr>
          <p:cNvPr id="3" name="Content Placeholder 2"/>
          <p:cNvSpPr>
            <a:spLocks noGrp="1"/>
          </p:cNvSpPr>
          <p:nvPr>
            <p:ph idx="1"/>
          </p:nvPr>
        </p:nvSpPr>
        <p:spPr>
          <a:xfrm>
            <a:off x="381000" y="2332037"/>
            <a:ext cx="8229600" cy="4525963"/>
          </a:xfrm>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84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Be sure to always put the room number if you put a patient in a room.  You will see if the patient is “ready”.  Then you change to Provider and when order such as immunizations are entered, change the status “OrdHold” or “OrdGo”</a:t>
            </a:r>
            <a:endParaRPr lang="en-US" sz="2400"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919" y="17145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60061" y="3527539"/>
            <a:ext cx="413331" cy="261610"/>
          </a:xfrm>
          <a:prstGeom prst="rect">
            <a:avLst/>
          </a:prstGeom>
          <a:noFill/>
        </p:spPr>
        <p:txBody>
          <a:bodyPr wrap="square" rtlCol="0">
            <a:spAutoFit/>
          </a:bodyPr>
          <a:lstStyle/>
          <a:p>
            <a:r>
              <a:rPr lang="en-US" sz="1100" dirty="0" smtClean="0"/>
              <a:t>16</a:t>
            </a:r>
            <a:endParaRPr lang="en-US" sz="1100" dirty="0"/>
          </a:p>
        </p:txBody>
      </p:sp>
      <p:sp>
        <p:nvSpPr>
          <p:cNvPr id="6" name="TextBox 5"/>
          <p:cNvSpPr txBox="1"/>
          <p:nvPr/>
        </p:nvSpPr>
        <p:spPr>
          <a:xfrm>
            <a:off x="6773394" y="3527539"/>
            <a:ext cx="574138" cy="246221"/>
          </a:xfrm>
          <a:prstGeom prst="rect">
            <a:avLst/>
          </a:prstGeom>
          <a:noFill/>
        </p:spPr>
        <p:txBody>
          <a:bodyPr wrap="square" rtlCol="0">
            <a:spAutoFit/>
          </a:bodyPr>
          <a:lstStyle/>
          <a:p>
            <a:r>
              <a:rPr lang="en-US" sz="1000" dirty="0" smtClean="0"/>
              <a:t>Prov.</a:t>
            </a:r>
            <a:endParaRPr lang="en-US" sz="1000" dirty="0"/>
          </a:p>
        </p:txBody>
      </p:sp>
      <p:sp>
        <p:nvSpPr>
          <p:cNvPr id="5" name="TextBox 4"/>
          <p:cNvSpPr txBox="1"/>
          <p:nvPr/>
        </p:nvSpPr>
        <p:spPr>
          <a:xfrm>
            <a:off x="6360061" y="3658344"/>
            <a:ext cx="391397" cy="261610"/>
          </a:xfrm>
          <a:prstGeom prst="rect">
            <a:avLst/>
          </a:prstGeom>
          <a:noFill/>
        </p:spPr>
        <p:txBody>
          <a:bodyPr wrap="square" rtlCol="0">
            <a:spAutoFit/>
          </a:bodyPr>
          <a:lstStyle/>
          <a:p>
            <a:r>
              <a:rPr lang="en-US" sz="1100" dirty="0" smtClean="0"/>
              <a:t>17</a:t>
            </a:r>
            <a:endParaRPr lang="en-US" sz="1100" dirty="0"/>
          </a:p>
        </p:txBody>
      </p:sp>
      <p:sp>
        <p:nvSpPr>
          <p:cNvPr id="7" name="TextBox 6"/>
          <p:cNvSpPr txBox="1"/>
          <p:nvPr/>
        </p:nvSpPr>
        <p:spPr>
          <a:xfrm>
            <a:off x="6773394" y="3650649"/>
            <a:ext cx="574138" cy="246221"/>
          </a:xfrm>
          <a:prstGeom prst="rect">
            <a:avLst/>
          </a:prstGeom>
          <a:noFill/>
        </p:spPr>
        <p:txBody>
          <a:bodyPr wrap="square" rtlCol="0">
            <a:spAutoFit/>
          </a:bodyPr>
          <a:lstStyle/>
          <a:p>
            <a:r>
              <a:rPr lang="en-US" sz="1000" dirty="0" smtClean="0"/>
              <a:t>OrdGo</a:t>
            </a:r>
            <a:endParaRPr lang="en-US" sz="1000" dirty="0"/>
          </a:p>
        </p:txBody>
      </p:sp>
    </p:spTree>
    <p:extLst>
      <p:ext uri="{BB962C8B-B14F-4D97-AF65-F5344CB8AC3E}">
        <p14:creationId xmlns:p14="http://schemas.microsoft.com/office/powerpoint/2010/main" val="131911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401762"/>
          </a:xfrm>
        </p:spPr>
        <p:txBody>
          <a:bodyPr>
            <a:normAutofit/>
          </a:bodyPr>
          <a:lstStyle/>
          <a:p>
            <a:pPr algn="l"/>
            <a:r>
              <a:rPr lang="en-US" sz="2400" dirty="0" smtClean="0"/>
              <a:t>The progress note can be opened from Schedule screen by clicking on the “S” jelly bean or by right clicking on the Resource screen.  </a:t>
            </a:r>
            <a:endParaRPr lang="en-US" sz="2400"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76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EVERY patient should have medications verified and allergies verified</a:t>
            </a:r>
            <a:endParaRPr lang="en-US" sz="2400"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0" y="2438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y 6"/>
          <p:cNvSpPr/>
          <p:nvPr/>
        </p:nvSpPr>
        <p:spPr>
          <a:xfrm>
            <a:off x="6248400" y="2705100"/>
            <a:ext cx="1524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8307778" y="3657600"/>
            <a:ext cx="1064821"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524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dirty="0" smtClean="0"/>
              <a:t>Merging a Template </a:t>
            </a:r>
            <a:r>
              <a:rPr lang="en-US" sz="2400" dirty="0" smtClean="0"/>
              <a:t>(WCC, asthma, obesity).  Click on arrow next to Templates at Bottom, Pick merge a template.  Click on Generic and Choose the template and click Merge</a:t>
            </a:r>
            <a:endParaRPr lang="en-US" sz="2400"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32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Get to know the templates.   There are some fields that are filled out already and may need to be changed.   What ever is in your assessment and plan- needs to be consistent with your hx and physical</a:t>
            </a:r>
            <a:endParaRPr lang="en-US" sz="2400"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97"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69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After WCC template is merged: Left Click on “HPI” and you will see this view which is a faster way to go through the templates</a:t>
            </a:r>
            <a:endParaRPr lang="en-US" sz="2400" dirty="0"/>
          </a:p>
        </p:txBody>
      </p:sp>
      <p:sp>
        <p:nvSpPr>
          <p:cNvPr id="3" name="Content Placeholder 2"/>
          <p:cNvSpPr>
            <a:spLocks noGrp="1"/>
          </p:cNvSpPr>
          <p:nvPr>
            <p:ph idx="1"/>
          </p:nvPr>
        </p:nvSpPr>
        <p:spPr/>
        <p:txBody>
          <a:bodyPr/>
          <a:lstStyle/>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440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Ordering Immunizations.  Click on Immunizations  under Treatment, then click on Add.  If you have multiple immunizations to add, click on “Save and New” for each one.  You can also specify given in past (useful for first Hep B)</a:t>
            </a:r>
            <a:endParaRPr lang="en-US" sz="2400"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47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To order  Albuterol Nebs, Rapid strep, Urine dip, Health forms, Asthma action plans, MDI teaching etc.  Go to Plan and then Treatment and then Procedure.  Change to “contains” and enter what you need</a:t>
            </a:r>
            <a:endParaRPr lang="en-US" sz="2400" dirty="0"/>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4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Ordering Labs: Go to Plan , then Treatment, then Lab. Click Browse (don’t change Lab company).  Choose your lab. Click ok and fill out the pop-ups.  Choose quick Transmit and then Transmit only.  The lab will print out in the clinic for the patient.  </a:t>
            </a:r>
            <a:r>
              <a:rPr lang="en-US" sz="2400" dirty="0"/>
              <a:t>W</a:t>
            </a:r>
            <a:r>
              <a:rPr lang="en-US" sz="2400" dirty="0" smtClean="0"/>
              <a:t>e’ll show you how to do this  </a:t>
            </a:r>
            <a:endParaRPr lang="en-US" sz="2400" dirty="0"/>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835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log in</a:t>
            </a:r>
            <a:endParaRPr lang="en-US" dirty="0"/>
          </a:p>
        </p:txBody>
      </p:sp>
      <p:sp>
        <p:nvSpPr>
          <p:cNvPr id="3" name="Content Placeholder 2"/>
          <p:cNvSpPr>
            <a:spLocks noGrp="1"/>
          </p:cNvSpPr>
          <p:nvPr>
            <p:ph idx="1"/>
          </p:nvPr>
        </p:nvSpPr>
        <p:spPr/>
        <p:txBody>
          <a:bodyPr>
            <a:normAutofit/>
          </a:bodyPr>
          <a:lstStyle/>
          <a:p>
            <a:r>
              <a:rPr lang="en-US" dirty="0" smtClean="0"/>
              <a:t>Go to Citrix </a:t>
            </a:r>
            <a:endParaRPr lang="en-US" dirty="0"/>
          </a:p>
          <a:p>
            <a:r>
              <a:rPr lang="en-US" dirty="0" smtClean="0"/>
              <a:t>Click on the  icon </a:t>
            </a:r>
          </a:p>
          <a:p>
            <a:endParaRPr lang="en-US" dirty="0"/>
          </a:p>
          <a:p>
            <a:r>
              <a:rPr lang="en-US" dirty="0" smtClean="0"/>
              <a:t>Enter your ID &amp; password and change it if prompted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8953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754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51" y="-2286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93272" y="5448300"/>
            <a:ext cx="122612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4264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To prescribe a medication, click on treatment and then click on Rx   “ + Add”</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7" y="1447800"/>
            <a:ext cx="9122307" cy="512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877292" y="279466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3127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Be sure to change Type to Medispan Rx.  This will list medications that are eligible to be eprescribed</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07" y="1676400"/>
            <a:ext cx="9175746" cy="5158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47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Type in the name of the medication and then choose the strength and formulation you want and click OK</a:t>
            </a:r>
            <a:endParaRPr lang="en-US"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8" y="1524000"/>
            <a:ext cx="9143999" cy="514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506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Complete your prescription and click “Apply”</a:t>
            </a:r>
            <a:endParaRPr lang="en-US"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991600" cy="505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507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To e-prescribe- click the arrow next to SentRx and choose ePrescribe Rx</a:t>
            </a:r>
            <a:endParaRPr lang="en-US"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948545" y="4986646"/>
            <a:ext cx="752104" cy="728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7096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To refill a medication that the patient is already on: Click on the green arrow next to Cur Rx, then click “R” next to medication to be refilled.</a:t>
            </a:r>
            <a:endParaRPr lang="en-US" sz="2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59" y="1295400"/>
            <a:ext cx="9003641" cy="506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514600" y="2650177"/>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6576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1547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800" dirty="0"/>
          </a:p>
        </p:txBody>
      </p:sp>
      <p:sp>
        <p:nvSpPr>
          <p:cNvPr id="3" name="Content Placeholder 2"/>
          <p:cNvSpPr>
            <a:spLocks noGrp="1"/>
          </p:cNvSpPr>
          <p:nvPr>
            <p:ph idx="1"/>
          </p:nvPr>
        </p:nvSpPr>
        <p:spPr/>
        <p:txBody>
          <a:bodyPr/>
          <a:lstStyle/>
          <a:p>
            <a:r>
              <a:rPr lang="en-US" dirty="0" smtClean="0"/>
              <a:t>Always specify follow up for every patient.  Every patient over 6 months should be reminded about flu vaccine in the fall and their next Well Child Visit. </a:t>
            </a:r>
          </a:p>
          <a:p>
            <a:r>
              <a:rPr lang="en-US" dirty="0" smtClean="0"/>
              <a:t>We’ll teach you to do the billing but not today. </a:t>
            </a:r>
          </a:p>
          <a:p>
            <a:endParaRPr lang="en-US" dirty="0"/>
          </a:p>
        </p:txBody>
      </p:sp>
    </p:spTree>
    <p:extLst>
      <p:ext uri="{BB962C8B-B14F-4D97-AF65-F5344CB8AC3E}">
        <p14:creationId xmlns:p14="http://schemas.microsoft.com/office/powerpoint/2010/main" val="243701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Every patient gets a visit summary of the visit.  Right click print at the bottom left of the encounter and then pick Print Visit Summary.  </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1981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527464" y="4968833"/>
            <a:ext cx="914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5339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Assign your chart to the attending.  Green arrow next to “Details” at the bottom of your screen and choose “change assigned to”.  Choose the name from the …. And click OK.   You’re done!</a:t>
            </a:r>
            <a:endParaRPr lang="en-US" sz="2400" dirty="0"/>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3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Click on Resource schedule.  Now you have to add yourself (only need to do this once). Go to File, go to Settings, go to My Settings</a:t>
            </a:r>
            <a:endParaRPr lang="en-US" sz="28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1000" y="177734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1928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There will be lots more to learn:</a:t>
            </a:r>
          </a:p>
          <a:p>
            <a:pPr lvl="1"/>
            <a:r>
              <a:rPr lang="en-US" dirty="0" smtClean="0"/>
              <a:t>How to do referrals</a:t>
            </a:r>
          </a:p>
          <a:p>
            <a:pPr lvl="1"/>
            <a:r>
              <a:rPr lang="en-US" dirty="0" smtClean="0"/>
              <a:t>Creating a telephone encounter</a:t>
            </a:r>
          </a:p>
          <a:p>
            <a:pPr lvl="1"/>
            <a:r>
              <a:rPr lang="en-US" dirty="0" smtClean="0"/>
              <a:t>Finding patient education handouts in ECW</a:t>
            </a:r>
          </a:p>
          <a:p>
            <a:pPr lvl="1"/>
            <a:r>
              <a:rPr lang="en-US" dirty="0" smtClean="0"/>
              <a:t>Billing</a:t>
            </a:r>
          </a:p>
          <a:p>
            <a:pPr marL="457200" lvl="1" indent="0">
              <a:buNone/>
            </a:pPr>
            <a:endParaRPr lang="en-US" dirty="0" smtClean="0"/>
          </a:p>
          <a:p>
            <a:pPr marL="457200" lvl="1" indent="0">
              <a:buNone/>
            </a:pPr>
            <a:r>
              <a:rPr lang="en-US" sz="3200" dirty="0" smtClean="0"/>
              <a:t>Ask lots of questions, there is lots to learn  </a:t>
            </a:r>
            <a:endParaRPr lang="en-US" sz="3200" dirty="0"/>
          </a:p>
        </p:txBody>
      </p:sp>
    </p:spTree>
    <p:extLst>
      <p:ext uri="{BB962C8B-B14F-4D97-AF65-F5344CB8AC3E}">
        <p14:creationId xmlns:p14="http://schemas.microsoft.com/office/powerpoint/2010/main" val="86397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Go to File, then to settings, then to my settings</a:t>
            </a:r>
            <a:endParaRPr lang="en-US" sz="28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7" y="28699"/>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7927" y="1143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73925" y="5791200"/>
            <a:ext cx="62444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622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238"/>
            <a:ext cx="8610600" cy="1567962"/>
          </a:xfrm>
        </p:spPr>
        <p:txBody>
          <a:bodyPr>
            <a:normAutofit fontScale="90000"/>
          </a:bodyPr>
          <a:lstStyle/>
          <a:p>
            <a:pPr algn="l"/>
            <a:r>
              <a:rPr lang="en-US" sz="2400" dirty="0" smtClean="0"/>
              <a:t>Choose Primary Service Location “All”.  Check your name, click on the “Arrow”.  Click on My Resources and add the following resource schedules – CHC Same Day, CHC Urgent Care, Video CHC Urgent Care and Video CHC Resident.  Click OK.  Now close down ECW and log in again.</a:t>
            </a:r>
            <a:endParaRPr lang="en-US" sz="2400"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23" y="17145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57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Welcome Back.  Go to Resource schedule.  Pick your name and then under resources pick CHC Same </a:t>
            </a:r>
            <a:r>
              <a:rPr lang="en-US" sz="2400" dirty="0"/>
              <a:t>D</a:t>
            </a:r>
            <a:r>
              <a:rPr lang="en-US" sz="2400" dirty="0" smtClean="0"/>
              <a:t>ay and CHC Urgent Care.  This lets you know which patients are here in the clinic</a:t>
            </a:r>
            <a:endParaRPr lang="en-US" sz="2400" dirty="0"/>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793"/>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2590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778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Patient appts. are gray.  When the patient checks in, the front staff arrives the patient  and the appointment turns yellow.  When the patient is checked out, the appointment if changed to white. </a:t>
            </a:r>
            <a:endParaRPr lang="en-US" sz="2400"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647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To check out a patient.  Double left click on the appt</a:t>
            </a:r>
            <a:r>
              <a:rPr lang="en-US" sz="2800" dirty="0"/>
              <a:t> </a:t>
            </a:r>
            <a:r>
              <a:rPr lang="en-US" sz="2800" dirty="0" smtClean="0"/>
              <a:t>and you can change “Visit Status”</a:t>
            </a:r>
            <a:endParaRPr lang="en-US" sz="2800"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145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1447800" y="4495800"/>
            <a:ext cx="1524000" cy="60960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139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Resource screen allow you to see who is arrived and to cut and paste patients from CHC sick / CHC same day to your schedule. You can also go to the progress note or see who else is in the family by “right click”</a:t>
            </a:r>
            <a:endParaRPr lang="en-US" sz="2400"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85924"/>
            <a:ext cx="18135600" cy="1020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400800" y="25908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831278" y="5394366"/>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212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923</Words>
  <Application>Microsoft Office PowerPoint</Application>
  <PresentationFormat>On-screen Show (4:3)</PresentationFormat>
  <Paragraphs>46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ECW- Day 1 Survival Basics for Residents</vt:lpstr>
      <vt:lpstr>How to log in</vt:lpstr>
      <vt:lpstr>Click on Resource schedule.  Now you have to add yourself (only need to do this once). Go to File, go to Settings, go to My Settings</vt:lpstr>
      <vt:lpstr>Go to File, then to settings, then to my settings</vt:lpstr>
      <vt:lpstr>Choose Primary Service Location “All”.  Check your name, click on the “Arrow”.  Click on My Resources and add the following resource schedules – CHC Same Day, CHC Urgent Care, Video CHC Urgent Care and Video CHC Resident.  Click OK.  Now close down ECW and log in again.</vt:lpstr>
      <vt:lpstr>Welcome Back.  Go to Resource schedule.  Pick your name and then under resources pick CHC Same Day and CHC Urgent Care.  This lets you know which patients are here in the clinic</vt:lpstr>
      <vt:lpstr>Patient appts. are gray.  When the patient checks in, the front staff arrives the patient  and the appointment turns yellow.  When the patient is checked out, the appointment if changed to white. </vt:lpstr>
      <vt:lpstr>To check out a patient.  Double left click on the appt and you can change “Visit Status”</vt:lpstr>
      <vt:lpstr>Resource screen allow you to see who is arrived and to cut and paste patients from CHC sick / CHC same day to your schedule. You can also go to the progress note or see who else is in the family by “right click”</vt:lpstr>
      <vt:lpstr>You can also see your schedule by going to the “schedule screen”. Click on the “S” Jellybean and choose your name.  This screen shows you if the patient is in “Vitals” or is “Ready” for you to go see them.  This screen is how nursing and providers communicate with each other.  </vt:lpstr>
      <vt:lpstr>Be sure to always put the room number if you put a patient in a room.  You will see if the patient is “ready”.  Then you change to Provider and when order such as immunizations are entered, change the status “OrdHold” or “OrdGo”</vt:lpstr>
      <vt:lpstr>The progress note can be opened from Schedule screen by clicking on the “S” jelly bean or by right clicking on the Resource screen.  </vt:lpstr>
      <vt:lpstr>EVERY patient should have medications verified and allergies verified</vt:lpstr>
      <vt:lpstr>Merging a Template (WCC, asthma, obesity).  Click on arrow next to Templates at Bottom, Pick merge a template.  Click on Generic and Choose the template and click Merge</vt:lpstr>
      <vt:lpstr>Get to know the templates.   There are some fields that are filled out already and may need to be changed.   What ever is in your assessment and plan- needs to be consistent with your hx and physical</vt:lpstr>
      <vt:lpstr>After WCC template is merged: Left Click on “HPI” and you will see this view which is a faster way to go through the templates</vt:lpstr>
      <vt:lpstr>Ordering Immunizations.  Click on Immunizations  under Treatment, then click on Add.  If you have multiple immunizations to add, click on “Save and New” for each one.  You can also specify given in past (useful for first Hep B)</vt:lpstr>
      <vt:lpstr>To order  Albuterol Nebs, Rapid strep, Urine dip, Health forms, Asthma action plans, MDI teaching etc.  Go to Plan and then Treatment and then Procedure.  Change to “contains” and enter what you need</vt:lpstr>
      <vt:lpstr>Ordering Labs: Go to Plan , then Treatment, then Lab. Click Browse (don’t change Lab company).  Choose your lab. Click ok and fill out the pop-ups.  Choose quick Transmit and then Transmit only.  The lab will print out in the clinic for the patient.  We’ll show you how to do this  </vt:lpstr>
      <vt:lpstr>PowerPoint Presentation</vt:lpstr>
      <vt:lpstr>To prescribe a medication, click on treatment and then click on Rx   “ + Add”</vt:lpstr>
      <vt:lpstr>Be sure to change Type to Medispan Rx.  This will list medications that are eligible to be eprescribed</vt:lpstr>
      <vt:lpstr>Type in the name of the medication and then choose the strength and formulation you want and click OK</vt:lpstr>
      <vt:lpstr>Complete your prescription and click “Apply”</vt:lpstr>
      <vt:lpstr>To e-prescribe- click the arrow next to SentRx and choose ePrescribe Rx</vt:lpstr>
      <vt:lpstr>To refill a medication that the patient is already on: Click on the green arrow next to Cur Rx, then click “R” next to medication to be refilled.</vt:lpstr>
      <vt:lpstr>PowerPoint Presentation</vt:lpstr>
      <vt:lpstr>Every patient gets a visit summary of the visit.  Right click print at the bottom left of the encounter and then pick Print Visit Summary.  </vt:lpstr>
      <vt:lpstr>Assign your chart to the attending.  Green arrow next to “Details” at the bottom of your screen and choose “change assigned to”.  Choose the name from the …. And click OK.   You’re done!</vt:lpstr>
      <vt:lpstr>PowerPoint Presentation</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ECW- The Basics</dc:title>
  <dc:creator>Coddington, Dale</dc:creator>
  <cp:lastModifiedBy>Coddington, Dale Ann</cp:lastModifiedBy>
  <cp:revision>27</cp:revision>
  <dcterms:created xsi:type="dcterms:W3CDTF">2014-06-26T14:41:55Z</dcterms:created>
  <dcterms:modified xsi:type="dcterms:W3CDTF">2020-06-26T02:46:20Z</dcterms:modified>
</cp:coreProperties>
</file>