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58" r:id="rId6"/>
    <p:sldId id="257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C43C-45B3-4A29-B499-0F1AC33026E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1098B-7009-4190-893C-B40830F95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5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C43C-45B3-4A29-B499-0F1AC33026E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1098B-7009-4190-893C-B40830F95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C43C-45B3-4A29-B499-0F1AC33026E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1098B-7009-4190-893C-B40830F95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60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C43C-45B3-4A29-B499-0F1AC33026E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1098B-7009-4190-893C-B40830F95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17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C43C-45B3-4A29-B499-0F1AC33026E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1098B-7009-4190-893C-B40830F95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2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C43C-45B3-4A29-B499-0F1AC33026E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1098B-7009-4190-893C-B40830F95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1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C43C-45B3-4A29-B499-0F1AC33026E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1098B-7009-4190-893C-B40830F95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14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C43C-45B3-4A29-B499-0F1AC33026E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1098B-7009-4190-893C-B40830F95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7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C43C-45B3-4A29-B499-0F1AC33026E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1098B-7009-4190-893C-B40830F95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798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C43C-45B3-4A29-B499-0F1AC33026E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1098B-7009-4190-893C-B40830F95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1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0C43C-45B3-4A29-B499-0F1AC33026E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1098B-7009-4190-893C-B40830F95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5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0C43C-45B3-4A29-B499-0F1AC33026E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1098B-7009-4190-893C-B40830F95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7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Asthma Scripts to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565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Template “Walgreens Scripts to School Template”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only standard language in treatment section for visit summary</a:t>
            </a:r>
          </a:p>
          <a:p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3" y="2708274"/>
            <a:ext cx="8834777" cy="2092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5569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for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School nurses are back Mon, 8/13</a:t>
            </a:r>
          </a:p>
          <a:p>
            <a:r>
              <a:rPr lang="en-US" dirty="0" smtClean="0"/>
              <a:t>Walgreens will FedEx Asthma </a:t>
            </a:r>
            <a:r>
              <a:rPr lang="en-US" dirty="0"/>
              <a:t>Action Plan, spacer and </a:t>
            </a:r>
            <a:r>
              <a:rPr lang="en-US" dirty="0" smtClean="0"/>
              <a:t>asthma meds </a:t>
            </a:r>
            <a:r>
              <a:rPr lang="en-US" dirty="0"/>
              <a:t>directly to DCPS and most DC charter </a:t>
            </a:r>
            <a:r>
              <a:rPr lang="en-US" dirty="0" smtClean="0"/>
              <a:t>schools at no cost to family</a:t>
            </a:r>
          </a:p>
          <a:p>
            <a:pPr lvl="1"/>
            <a:r>
              <a:rPr lang="en-US" dirty="0" smtClean="0"/>
              <a:t>Delivery in 1-3 business days</a:t>
            </a:r>
          </a:p>
          <a:p>
            <a:r>
              <a:rPr lang="en-US" dirty="0" smtClean="0"/>
              <a:t>NEW this year! </a:t>
            </a:r>
          </a:p>
          <a:p>
            <a:pPr lvl="1"/>
            <a:r>
              <a:rPr lang="en-US" dirty="0" smtClean="0"/>
              <a:t>Walgreens will also FedEx asthma meds directly to the participating patient’s home at no cost</a:t>
            </a:r>
          </a:p>
          <a:p>
            <a:pPr lvl="1"/>
            <a:r>
              <a:rPr lang="en-US" dirty="0" smtClean="0"/>
              <a:t>Trusted will incentive patients $20 to participate</a:t>
            </a:r>
          </a:p>
          <a:p>
            <a:pPr lvl="1"/>
            <a:r>
              <a:rPr lang="en-US" dirty="0" smtClean="0"/>
              <a:t>Trusted and AmeriHealth will cover 2 inhaled steroids</a:t>
            </a:r>
          </a:p>
        </p:txBody>
      </p:sp>
    </p:spTree>
    <p:extLst>
      <p:ext uri="{BB962C8B-B14F-4D97-AF65-F5344CB8AC3E}">
        <p14:creationId xmlns:p14="http://schemas.microsoft.com/office/powerpoint/2010/main" val="3445204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E-prescribe inhalers (albuterol ± inhaled steroid) to Walgreens for delivery to school ± home.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Complete and sign/have parent sign Asthma Action Plan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 parent Walgreens Authorization Form to complete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Staple Asthma Action Plan to Walgreens Authorization Form, and drop in </a:t>
            </a:r>
            <a:r>
              <a:rPr lang="en-US" dirty="0"/>
              <a:t>blue </a:t>
            </a:r>
            <a:r>
              <a:rPr lang="en-US" dirty="0" smtClean="0"/>
              <a:t>“WALGREENS” folder </a:t>
            </a:r>
            <a:r>
              <a:rPr lang="en-US" dirty="0"/>
              <a:t>behind the </a:t>
            </a:r>
            <a:r>
              <a:rPr lang="en-US" dirty="0" smtClean="0"/>
              <a:t>to-be-scanned </a:t>
            </a:r>
            <a:r>
              <a:rPr lang="en-US" dirty="0"/>
              <a:t>folder </a:t>
            </a:r>
            <a:r>
              <a:rPr lang="en-US" dirty="0" smtClean="0"/>
              <a:t>for 3PM daily pick up.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372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461"/>
          <a:stretch/>
        </p:blipFill>
        <p:spPr>
          <a:xfrm>
            <a:off x="2133600" y="2117371"/>
            <a:ext cx="5562600" cy="4712555"/>
          </a:xfrm>
        </p:spPr>
      </p:pic>
      <p:sp>
        <p:nvSpPr>
          <p:cNvPr id="5" name="TextBox 4"/>
          <p:cNvSpPr txBox="1"/>
          <p:nvPr/>
        </p:nvSpPr>
        <p:spPr>
          <a:xfrm>
            <a:off x="304800" y="4572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Walgreens folder in Lion pod (under Bright Futures)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Same in Zebra, slightly different in Giraffe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Daily pick up at 3PM. FedEx that evening. Next day </a:t>
            </a:r>
            <a:r>
              <a:rPr lang="en-US" sz="2400" smtClean="0"/>
              <a:t>if left after </a:t>
            </a:r>
            <a:r>
              <a:rPr lang="en-US" sz="2400" dirty="0" smtClean="0"/>
              <a:t>3PM pick up.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1150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Use the browse function when e-prescribing to instruct the pharmacist on whether to send the Rx to home, school or hold for patient pick-up</a:t>
            </a:r>
            <a:endParaRPr lang="en-US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799" y="1834341"/>
            <a:ext cx="7264401" cy="4057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0223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Use the browse function when e-prescribing to instruct the pharmacist on whether to send the Rx to home, school or hold for patient pick-up</a:t>
            </a:r>
            <a:endParaRPr lang="en-US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19" y="1828800"/>
            <a:ext cx="7412181" cy="4875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8402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of Rx with comments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099" y="1611741"/>
            <a:ext cx="6019801" cy="450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8825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Order Set “Walgreens Scripts to School”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 Set will allow you to:</a:t>
            </a:r>
          </a:p>
          <a:p>
            <a:pPr lvl="1"/>
            <a:r>
              <a:rPr lang="en-US" dirty="0" smtClean="0"/>
              <a:t>Order Medications</a:t>
            </a:r>
          </a:p>
          <a:p>
            <a:pPr lvl="1"/>
            <a:r>
              <a:rPr lang="en-US" dirty="0" smtClean="0"/>
              <a:t>Select MDI teaching and Asthma Action Plan Procedures</a:t>
            </a:r>
          </a:p>
          <a:p>
            <a:pPr lvl="1"/>
            <a:r>
              <a:rPr lang="en-US" dirty="0" smtClean="0"/>
              <a:t>Include language in treatment section for Visit summary to explain next steps of receiving their medications</a:t>
            </a:r>
          </a:p>
          <a:p>
            <a:pPr lvl="1"/>
            <a:r>
              <a:rPr lang="en-US" dirty="0" smtClean="0"/>
              <a:t>Print Authorization form if you don’t already have it</a:t>
            </a:r>
          </a:p>
        </p:txBody>
      </p:sp>
    </p:spTree>
    <p:extLst>
      <p:ext uri="{BB962C8B-B14F-4D97-AF65-F5344CB8AC3E}">
        <p14:creationId xmlns:p14="http://schemas.microsoft.com/office/powerpoint/2010/main" val="2603263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97786"/>
            <a:ext cx="8920259" cy="512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0384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302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Asthma Scripts to School</vt:lpstr>
      <vt:lpstr>Updated for 2018</vt:lpstr>
      <vt:lpstr>What do I do?</vt:lpstr>
      <vt:lpstr>PowerPoint Presentation</vt:lpstr>
      <vt:lpstr>Use the browse function when e-prescribing to instruct the pharmacist on whether to send the Rx to home, school or hold for patient pick-up</vt:lpstr>
      <vt:lpstr>Use the browse function when e-prescribing to instruct the pharmacist on whether to send the Rx to home, school or hold for patient pick-up</vt:lpstr>
      <vt:lpstr>Preview of Rx with comments</vt:lpstr>
      <vt:lpstr>Order Set “Walgreens Scripts to School”</vt:lpstr>
      <vt:lpstr>PowerPoint Presentation</vt:lpstr>
      <vt:lpstr>Template “Walgreens Scripts to School Template”</vt:lpstr>
    </vt:vector>
  </TitlesOfParts>
  <Company>Children's National Medical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Walgreens Scripts to School</dc:title>
  <dc:creator>Hollo, Ruth</dc:creator>
  <cp:lastModifiedBy>Coddington, Dale</cp:lastModifiedBy>
  <cp:revision>10</cp:revision>
  <dcterms:created xsi:type="dcterms:W3CDTF">2018-08-03T17:57:24Z</dcterms:created>
  <dcterms:modified xsi:type="dcterms:W3CDTF">2018-08-23T02:20:52Z</dcterms:modified>
</cp:coreProperties>
</file>