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CA066F-2706-4196-93BF-5D4E2F71B8AB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179A5-CB1B-4CCB-82A9-4E1330F56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57CF-4614-476B-B6C4-74591EBEB6CC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59DC-0696-4743-8FE7-A9F26232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F59A-5E3A-4717-A98B-142FE3E74013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81E3-94DC-46E8-B104-8EE53E9B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BC57-A9A0-422E-8871-3076718232F4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6474-11EA-453C-9131-1CA573690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665B65-6FF3-4561-8B69-A93FF94268E1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30296-B333-47EA-BA9D-584FCD8E5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20E93-A7E3-4D74-97CE-3ACBE9920C74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E4FB-FEF1-4297-917B-8E2427908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ADC71A-EC5F-4E77-93AD-A467B55E6C0B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7A2A5-38C1-4498-B792-FC4CB94EC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3CB0-241D-4E88-8D3C-6EAA2CA34E89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D600-1EBA-4459-8F2D-A08DAC4DD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6F756-AFDA-4FC7-B616-7D6F872A1242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34AEF0-BAEE-4A9C-ADE2-1352AFE84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2B8AA-632B-4094-BC27-958F90F98DBC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EB3E4-BBD9-4BE4-B5FD-214CFF0F4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5FD33-86BF-4762-95C4-F9A76593EAEE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1F794-0233-47A7-8A8E-20B1FF41A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084421-9764-4E39-8A8A-C7CF1256BBF6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CEF550D-A95A-4D58-A275-6ACB6E5AF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Instructions for Logging Duty Hours in MedHub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GME Office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Children’s National Medical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 t="11470"/>
          <a:stretch>
            <a:fillRect/>
          </a:stretch>
        </p:blipFill>
        <p:spPr bwMode="auto">
          <a:xfrm>
            <a:off x="0" y="1612900"/>
            <a:ext cx="91440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 into Medhub &amp; Select “</a:t>
            </a:r>
            <a:r>
              <a:rPr lang="en-US" sz="3900" smtClean="0">
                <a:solidFill>
                  <a:srgbClr val="053F6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week’s duty hours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  <p:sp>
        <p:nvSpPr>
          <p:cNvPr id="8" name="Oval 7"/>
          <p:cNvSpPr/>
          <p:nvPr/>
        </p:nvSpPr>
        <p:spPr>
          <a:xfrm>
            <a:off x="2438400" y="2895600"/>
            <a:ext cx="2590800" cy="762000"/>
          </a:xfrm>
          <a:prstGeom prst="ellipse">
            <a:avLst/>
          </a:prstGeom>
          <a:noFill/>
          <a:ln w="444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 t="11470" r="16129"/>
          <a:stretch>
            <a:fillRect/>
          </a:stretch>
        </p:blipFill>
        <p:spPr bwMode="auto">
          <a:xfrm>
            <a:off x="1219200" y="1143000"/>
            <a:ext cx="7391400" cy="54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219200" y="4469642"/>
            <a:ext cx="1828800" cy="483358"/>
          </a:xfrm>
          <a:prstGeom prst="ellipse">
            <a:avLst/>
          </a:prstGeom>
          <a:noFill/>
          <a:ln w="444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12" y="5138382"/>
            <a:ext cx="1974376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 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Interface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14400" y="4953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14400" y="0"/>
            <a:ext cx="8001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Change view to Graphical Interface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 t="11571"/>
          <a:stretch>
            <a:fillRect/>
          </a:stretch>
        </p:blipFill>
        <p:spPr bwMode="auto">
          <a:xfrm>
            <a:off x="152400" y="1447800"/>
            <a:ext cx="8991600" cy="611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 Daily Duty Hours. 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Save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daily entries and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ubmit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 end of week – See Save/Submit buttons at bottom of screen.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You’re not done until you hit </a:t>
            </a:r>
            <a:r>
              <a:rPr lang="en-US" b="1" dirty="0" smtClean="0">
                <a:solidFill>
                  <a:srgbClr val="FF0000"/>
                </a:solidFill>
              </a:rPr>
              <a:t>SUBMIT!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44" y="1600200"/>
            <a:ext cx="88011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-2275" y="5105400"/>
            <a:ext cx="2514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9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63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Instructions for Logging Duty Hours in MedHub</vt:lpstr>
      <vt:lpstr>Log into Medhub &amp; Select “This week’s duty hours”</vt:lpstr>
      <vt:lpstr>Select Graphical Interface</vt:lpstr>
      <vt:lpstr>Log Daily Duty Hours.  Save daily entries and Submit at end of week – See Save/Submit buttons at bottom of screen.</vt:lpstr>
      <vt:lpstr>You’re not done until you hit SUBMIT!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 Duty Hours in MedHub</dc:title>
  <dc:creator>Shah, Kyle</dc:creator>
  <cp:lastModifiedBy>Robert Kavanagh</cp:lastModifiedBy>
  <cp:revision>10</cp:revision>
  <dcterms:created xsi:type="dcterms:W3CDTF">2012-09-06T19:53:51Z</dcterms:created>
  <dcterms:modified xsi:type="dcterms:W3CDTF">2013-01-07T16:15:12Z</dcterms:modified>
</cp:coreProperties>
</file>