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4" r:id="rId9"/>
    <p:sldId id="262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-7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8326F-7FAF-4A70-BC1C-7FA5ED8FC29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CD24991-9407-4259-84B5-29BDA9FF4646}">
      <dgm:prSet phldrT="[Text]"/>
      <dgm:spPr/>
      <dgm:t>
        <a:bodyPr/>
        <a:lstStyle/>
        <a:p>
          <a:r>
            <a:rPr lang="en-US" dirty="0" smtClean="0"/>
            <a:t>Cardiac Output</a:t>
          </a:r>
          <a:endParaRPr lang="en-US" dirty="0"/>
        </a:p>
      </dgm:t>
    </dgm:pt>
    <dgm:pt modelId="{56D5A0EC-8600-4C0D-B88C-9A794B62B848}" type="parTrans" cxnId="{5F3782E2-E502-4F16-89C5-6CBB722F8C18}">
      <dgm:prSet/>
      <dgm:spPr/>
      <dgm:t>
        <a:bodyPr/>
        <a:lstStyle/>
        <a:p>
          <a:endParaRPr lang="en-US"/>
        </a:p>
      </dgm:t>
    </dgm:pt>
    <dgm:pt modelId="{F4A4B6CD-0348-4C9E-94D3-2E5F955E6876}" type="sibTrans" cxnId="{5F3782E2-E502-4F16-89C5-6CBB722F8C18}">
      <dgm:prSet/>
      <dgm:spPr/>
      <dgm:t>
        <a:bodyPr/>
        <a:lstStyle/>
        <a:p>
          <a:endParaRPr lang="en-US"/>
        </a:p>
      </dgm:t>
    </dgm:pt>
    <dgm:pt modelId="{CA019D38-4FD4-4A68-B465-6E888CBCAE9E}">
      <dgm:prSet phldrT="[Text]"/>
      <dgm:spPr/>
      <dgm:t>
        <a:bodyPr/>
        <a:lstStyle/>
        <a:p>
          <a:r>
            <a:rPr lang="en-US" dirty="0" smtClean="0"/>
            <a:t>Stroke Volume</a:t>
          </a:r>
          <a:endParaRPr lang="en-US" dirty="0"/>
        </a:p>
      </dgm:t>
    </dgm:pt>
    <dgm:pt modelId="{B513ED6E-0FC4-4408-960B-870585439665}" type="parTrans" cxnId="{2F421D4E-6F24-4A2F-9EC7-5ED73A56D61A}">
      <dgm:prSet/>
      <dgm:spPr/>
      <dgm:t>
        <a:bodyPr/>
        <a:lstStyle/>
        <a:p>
          <a:endParaRPr lang="en-US"/>
        </a:p>
      </dgm:t>
    </dgm:pt>
    <dgm:pt modelId="{DFED82FC-353C-43E7-9083-5ED69B1C1B16}" type="sibTrans" cxnId="{2F421D4E-6F24-4A2F-9EC7-5ED73A56D61A}">
      <dgm:prSet/>
      <dgm:spPr/>
      <dgm:t>
        <a:bodyPr/>
        <a:lstStyle/>
        <a:p>
          <a:endParaRPr lang="en-US"/>
        </a:p>
      </dgm:t>
    </dgm:pt>
    <dgm:pt modelId="{066C4367-D809-457A-A953-8A85FE24A176}">
      <dgm:prSet phldrT="[Text]"/>
      <dgm:spPr/>
      <dgm:t>
        <a:bodyPr/>
        <a:lstStyle/>
        <a:p>
          <a:r>
            <a:rPr lang="en-US" dirty="0" smtClean="0"/>
            <a:t>Preload</a:t>
          </a:r>
          <a:endParaRPr lang="en-US" dirty="0"/>
        </a:p>
      </dgm:t>
    </dgm:pt>
    <dgm:pt modelId="{5B18A588-9F4F-48E9-895B-BBADD0D07D8F}" type="parTrans" cxnId="{289B0C78-404E-494B-B99D-86B4CEBE161A}">
      <dgm:prSet/>
      <dgm:spPr/>
      <dgm:t>
        <a:bodyPr/>
        <a:lstStyle/>
        <a:p>
          <a:endParaRPr lang="en-US"/>
        </a:p>
      </dgm:t>
    </dgm:pt>
    <dgm:pt modelId="{697B3318-9E27-493F-AAB0-E951DD29DC73}" type="sibTrans" cxnId="{289B0C78-404E-494B-B99D-86B4CEBE161A}">
      <dgm:prSet/>
      <dgm:spPr/>
      <dgm:t>
        <a:bodyPr/>
        <a:lstStyle/>
        <a:p>
          <a:endParaRPr lang="en-US"/>
        </a:p>
      </dgm:t>
    </dgm:pt>
    <dgm:pt modelId="{1EC84D8D-49D5-4422-9669-E204112C9021}">
      <dgm:prSet phldrT="[Text]"/>
      <dgm:spPr/>
      <dgm:t>
        <a:bodyPr/>
        <a:lstStyle/>
        <a:p>
          <a:r>
            <a:rPr lang="en-US" dirty="0" smtClean="0"/>
            <a:t>Contractility</a:t>
          </a:r>
          <a:endParaRPr lang="en-US" dirty="0"/>
        </a:p>
      </dgm:t>
    </dgm:pt>
    <dgm:pt modelId="{90E6C915-4440-49D2-B1EB-6C4D50051B56}" type="parTrans" cxnId="{4195FBD7-F321-4554-9AFB-F16C2A034A28}">
      <dgm:prSet/>
      <dgm:spPr/>
      <dgm:t>
        <a:bodyPr/>
        <a:lstStyle/>
        <a:p>
          <a:endParaRPr lang="en-US"/>
        </a:p>
      </dgm:t>
    </dgm:pt>
    <dgm:pt modelId="{002514F5-8E8A-4F6A-B6F9-18C55E450587}" type="sibTrans" cxnId="{4195FBD7-F321-4554-9AFB-F16C2A034A28}">
      <dgm:prSet/>
      <dgm:spPr/>
      <dgm:t>
        <a:bodyPr/>
        <a:lstStyle/>
        <a:p>
          <a:endParaRPr lang="en-US"/>
        </a:p>
      </dgm:t>
    </dgm:pt>
    <dgm:pt modelId="{774F2E44-0E4E-49D8-B050-F34D4C8B0034}">
      <dgm:prSet phldrT="[Text]"/>
      <dgm:spPr/>
      <dgm:t>
        <a:bodyPr/>
        <a:lstStyle/>
        <a:p>
          <a:r>
            <a:rPr lang="en-US" dirty="0" smtClean="0"/>
            <a:t>Arterial Oxygen Content</a:t>
          </a:r>
          <a:endParaRPr lang="en-US" dirty="0"/>
        </a:p>
      </dgm:t>
    </dgm:pt>
    <dgm:pt modelId="{5D1E50F9-D032-4CA0-84AD-921DB692730F}" type="parTrans" cxnId="{29FE912E-FEED-4770-AC7C-0A1AA16A301D}">
      <dgm:prSet/>
      <dgm:spPr/>
      <dgm:t>
        <a:bodyPr/>
        <a:lstStyle/>
        <a:p>
          <a:endParaRPr lang="en-US"/>
        </a:p>
      </dgm:t>
    </dgm:pt>
    <dgm:pt modelId="{2D0F913A-7883-4A5B-B7F7-3291FA782382}" type="sibTrans" cxnId="{29FE912E-FEED-4770-AC7C-0A1AA16A301D}">
      <dgm:prSet/>
      <dgm:spPr/>
      <dgm:t>
        <a:bodyPr/>
        <a:lstStyle/>
        <a:p>
          <a:endParaRPr lang="en-US"/>
        </a:p>
      </dgm:t>
    </dgm:pt>
    <dgm:pt modelId="{A75ACAD7-F2A0-4D78-8B5F-44ACE9C099D4}">
      <dgm:prSet phldrT="[Text]"/>
      <dgm:spPr/>
      <dgm:t>
        <a:bodyPr/>
        <a:lstStyle/>
        <a:p>
          <a:r>
            <a:rPr lang="en-US" dirty="0" err="1" smtClean="0"/>
            <a:t>Hgb</a:t>
          </a:r>
          <a:endParaRPr lang="en-US" dirty="0"/>
        </a:p>
      </dgm:t>
    </dgm:pt>
    <dgm:pt modelId="{E0192081-FFA2-43C3-AB5B-947C5CEF9D56}" type="parTrans" cxnId="{85943A84-498F-4C7D-9089-2B9665CCBF4A}">
      <dgm:prSet/>
      <dgm:spPr/>
      <dgm:t>
        <a:bodyPr/>
        <a:lstStyle/>
        <a:p>
          <a:endParaRPr lang="en-US"/>
        </a:p>
      </dgm:t>
    </dgm:pt>
    <dgm:pt modelId="{2E439B0C-4E04-48AB-8DB3-384EF8C3BF61}" type="sibTrans" cxnId="{85943A84-498F-4C7D-9089-2B9665CCBF4A}">
      <dgm:prSet/>
      <dgm:spPr/>
      <dgm:t>
        <a:bodyPr/>
        <a:lstStyle/>
        <a:p>
          <a:endParaRPr lang="en-US"/>
        </a:p>
      </dgm:t>
    </dgm:pt>
    <dgm:pt modelId="{E6B969AB-09BB-4C86-8BF7-50937D7A2FDF}">
      <dgm:prSet phldrT="[Text]"/>
      <dgm:spPr/>
      <dgm:t>
        <a:bodyPr/>
        <a:lstStyle/>
        <a:p>
          <a:r>
            <a:rPr lang="en-US" dirty="0" smtClean="0"/>
            <a:t>HR</a:t>
          </a:r>
          <a:endParaRPr lang="en-US" dirty="0"/>
        </a:p>
      </dgm:t>
    </dgm:pt>
    <dgm:pt modelId="{FE969853-3922-4D18-B689-0416BF2B936A}" type="parTrans" cxnId="{D222DF10-0658-4D4B-93C5-E6996F3287E2}">
      <dgm:prSet/>
      <dgm:spPr/>
      <dgm:t>
        <a:bodyPr/>
        <a:lstStyle/>
        <a:p>
          <a:endParaRPr lang="en-US"/>
        </a:p>
      </dgm:t>
    </dgm:pt>
    <dgm:pt modelId="{1FDB5618-E81C-4CE1-927B-7F160E1F4E0E}" type="sibTrans" cxnId="{D222DF10-0658-4D4B-93C5-E6996F3287E2}">
      <dgm:prSet/>
      <dgm:spPr/>
      <dgm:t>
        <a:bodyPr/>
        <a:lstStyle/>
        <a:p>
          <a:endParaRPr lang="en-US"/>
        </a:p>
      </dgm:t>
    </dgm:pt>
    <dgm:pt modelId="{DCC441E2-4C79-4FA0-BB92-C6F411AFA721}">
      <dgm:prSet phldrT="[Text]"/>
      <dgm:spPr/>
      <dgm:t>
        <a:bodyPr/>
        <a:lstStyle/>
        <a:p>
          <a:r>
            <a:rPr lang="en-US" dirty="0" smtClean="0"/>
            <a:t>Rate</a:t>
          </a:r>
          <a:endParaRPr lang="en-US" dirty="0"/>
        </a:p>
      </dgm:t>
    </dgm:pt>
    <dgm:pt modelId="{577EDE77-E914-4527-8F6E-83435557EE54}" type="parTrans" cxnId="{A90F2A6A-17B9-4033-90C4-B3A2CFBFB045}">
      <dgm:prSet/>
      <dgm:spPr/>
      <dgm:t>
        <a:bodyPr/>
        <a:lstStyle/>
        <a:p>
          <a:endParaRPr lang="en-US"/>
        </a:p>
      </dgm:t>
    </dgm:pt>
    <dgm:pt modelId="{B2C93E13-7700-49C5-B007-9258786B6772}" type="sibTrans" cxnId="{A90F2A6A-17B9-4033-90C4-B3A2CFBFB045}">
      <dgm:prSet/>
      <dgm:spPr/>
      <dgm:t>
        <a:bodyPr/>
        <a:lstStyle/>
        <a:p>
          <a:endParaRPr lang="en-US"/>
        </a:p>
      </dgm:t>
    </dgm:pt>
    <dgm:pt modelId="{50DB5FB1-4DB9-4C33-A4FE-85DA67E58071}">
      <dgm:prSet phldrT="[Text]"/>
      <dgm:spPr/>
      <dgm:t>
        <a:bodyPr/>
        <a:lstStyle/>
        <a:p>
          <a:r>
            <a:rPr lang="en-US" dirty="0" smtClean="0"/>
            <a:t>Rhythm</a:t>
          </a:r>
          <a:endParaRPr lang="en-US" dirty="0"/>
        </a:p>
      </dgm:t>
    </dgm:pt>
    <dgm:pt modelId="{F2873CF2-10AC-42E1-966F-B5D80C8007A6}" type="parTrans" cxnId="{5266E275-B341-46DC-B70C-4AFA85BE0D2E}">
      <dgm:prSet/>
      <dgm:spPr/>
      <dgm:t>
        <a:bodyPr/>
        <a:lstStyle/>
        <a:p>
          <a:endParaRPr lang="en-US"/>
        </a:p>
      </dgm:t>
    </dgm:pt>
    <dgm:pt modelId="{FFB28C9C-6ED6-4298-BAFF-A806686675C5}" type="sibTrans" cxnId="{5266E275-B341-46DC-B70C-4AFA85BE0D2E}">
      <dgm:prSet/>
      <dgm:spPr/>
      <dgm:t>
        <a:bodyPr/>
        <a:lstStyle/>
        <a:p>
          <a:endParaRPr lang="en-US"/>
        </a:p>
      </dgm:t>
    </dgm:pt>
    <dgm:pt modelId="{791392DB-617B-4CFD-9D89-66F52BC1AC90}">
      <dgm:prSet phldrT="[Text]"/>
      <dgm:spPr/>
      <dgm:t>
        <a:bodyPr/>
        <a:lstStyle/>
        <a:p>
          <a:r>
            <a:rPr lang="en-US" dirty="0" smtClean="0"/>
            <a:t>Afterload</a:t>
          </a:r>
          <a:endParaRPr lang="en-US" dirty="0"/>
        </a:p>
      </dgm:t>
    </dgm:pt>
    <dgm:pt modelId="{404BF16A-E118-435B-A594-297A5AF65A8F}" type="parTrans" cxnId="{673CFE71-3806-4CCE-AF40-F2343370DD5B}">
      <dgm:prSet/>
      <dgm:spPr/>
      <dgm:t>
        <a:bodyPr/>
        <a:lstStyle/>
        <a:p>
          <a:endParaRPr lang="en-US"/>
        </a:p>
      </dgm:t>
    </dgm:pt>
    <dgm:pt modelId="{F5DBA1A7-777C-439B-9BC7-DC2051878F97}" type="sibTrans" cxnId="{673CFE71-3806-4CCE-AF40-F2343370DD5B}">
      <dgm:prSet/>
      <dgm:spPr/>
      <dgm:t>
        <a:bodyPr/>
        <a:lstStyle/>
        <a:p>
          <a:endParaRPr lang="en-US"/>
        </a:p>
      </dgm:t>
    </dgm:pt>
    <dgm:pt modelId="{59265EFD-54FB-447D-9B1A-9699F363646E}">
      <dgm:prSet phldrT="[Text]"/>
      <dgm:spPr/>
      <dgm:t>
        <a:bodyPr/>
        <a:lstStyle/>
        <a:p>
          <a:r>
            <a:rPr lang="en-US" dirty="0" smtClean="0"/>
            <a:t>Pressure </a:t>
          </a:r>
          <a:endParaRPr lang="en-US" dirty="0"/>
        </a:p>
      </dgm:t>
    </dgm:pt>
    <dgm:pt modelId="{F16293EB-D08B-478A-A85D-B0CE41BF39C5}" type="parTrans" cxnId="{14DF736B-95C2-42FA-8162-BBC8D11FC97B}">
      <dgm:prSet/>
      <dgm:spPr/>
      <dgm:t>
        <a:bodyPr/>
        <a:lstStyle/>
        <a:p>
          <a:endParaRPr lang="en-US"/>
        </a:p>
      </dgm:t>
    </dgm:pt>
    <dgm:pt modelId="{05201F55-0CA1-42B8-B692-EA80FD3D2205}" type="sibTrans" cxnId="{14DF736B-95C2-42FA-8162-BBC8D11FC97B}">
      <dgm:prSet/>
      <dgm:spPr/>
      <dgm:t>
        <a:bodyPr/>
        <a:lstStyle/>
        <a:p>
          <a:endParaRPr lang="en-US"/>
        </a:p>
      </dgm:t>
    </dgm:pt>
    <dgm:pt modelId="{847761FB-5BF2-4E7E-8F9B-D3408725948A}">
      <dgm:prSet phldrT="[Text]"/>
      <dgm:spPr/>
      <dgm:t>
        <a:bodyPr/>
        <a:lstStyle/>
        <a:p>
          <a:r>
            <a:rPr lang="en-US" dirty="0" smtClean="0"/>
            <a:t>Resistance</a:t>
          </a:r>
          <a:endParaRPr lang="en-US" dirty="0"/>
        </a:p>
      </dgm:t>
    </dgm:pt>
    <dgm:pt modelId="{77C95FB9-16B5-4DCF-BE91-7544746A2FAD}" type="parTrans" cxnId="{017464E1-6A38-4C62-9345-ED72FDC854E2}">
      <dgm:prSet/>
      <dgm:spPr/>
      <dgm:t>
        <a:bodyPr/>
        <a:lstStyle/>
        <a:p>
          <a:endParaRPr lang="en-US"/>
        </a:p>
      </dgm:t>
    </dgm:pt>
    <dgm:pt modelId="{E387964F-D5D9-4177-9E08-3E28FE4B89F4}" type="sibTrans" cxnId="{017464E1-6A38-4C62-9345-ED72FDC854E2}">
      <dgm:prSet/>
      <dgm:spPr/>
      <dgm:t>
        <a:bodyPr/>
        <a:lstStyle/>
        <a:p>
          <a:endParaRPr lang="en-US"/>
        </a:p>
      </dgm:t>
    </dgm:pt>
    <dgm:pt modelId="{45CF4052-FA73-4763-B9BB-FDD0564209A8}">
      <dgm:prSet phldrT="[Text]"/>
      <dgm:spPr/>
      <dgm:t>
        <a:bodyPr/>
        <a:lstStyle/>
        <a:p>
          <a:r>
            <a:rPr lang="en-US" dirty="0" smtClean="0"/>
            <a:t>Saturation</a:t>
          </a:r>
          <a:endParaRPr lang="en-US" dirty="0"/>
        </a:p>
      </dgm:t>
    </dgm:pt>
    <dgm:pt modelId="{3AC0FC4A-C1A4-486C-81C0-D05286FFACF3}" type="parTrans" cxnId="{90372E31-A43A-4A3B-865B-941EFA2AD8A9}">
      <dgm:prSet/>
      <dgm:spPr/>
      <dgm:t>
        <a:bodyPr/>
        <a:lstStyle/>
        <a:p>
          <a:endParaRPr lang="en-US"/>
        </a:p>
      </dgm:t>
    </dgm:pt>
    <dgm:pt modelId="{B08A0F64-54CA-4FD6-B54B-3B9985DDC332}" type="sibTrans" cxnId="{90372E31-A43A-4A3B-865B-941EFA2AD8A9}">
      <dgm:prSet/>
      <dgm:spPr/>
      <dgm:t>
        <a:bodyPr/>
        <a:lstStyle/>
        <a:p>
          <a:endParaRPr lang="en-US"/>
        </a:p>
      </dgm:t>
    </dgm:pt>
    <dgm:pt modelId="{C39CDE0F-FCE4-4E82-9166-6F022D1CAD73}">
      <dgm:prSet phldrT="[Text]"/>
      <dgm:spPr/>
      <dgm:t>
        <a:bodyPr/>
        <a:lstStyle/>
        <a:p>
          <a:r>
            <a:rPr lang="en-US" dirty="0" smtClean="0"/>
            <a:t>PaO2</a:t>
          </a:r>
          <a:endParaRPr lang="en-US" dirty="0"/>
        </a:p>
      </dgm:t>
    </dgm:pt>
    <dgm:pt modelId="{CC926939-E381-443D-A9F9-DBBDF0475D9D}" type="parTrans" cxnId="{C14C6EC1-DDDC-49B1-BDEA-5ED9C34AE664}">
      <dgm:prSet/>
      <dgm:spPr/>
      <dgm:t>
        <a:bodyPr/>
        <a:lstStyle/>
        <a:p>
          <a:endParaRPr lang="en-US"/>
        </a:p>
      </dgm:t>
    </dgm:pt>
    <dgm:pt modelId="{009780F1-1224-4AF5-923A-6F36DEF0E2B8}" type="sibTrans" cxnId="{C14C6EC1-DDDC-49B1-BDEA-5ED9C34AE664}">
      <dgm:prSet/>
      <dgm:spPr/>
      <dgm:t>
        <a:bodyPr/>
        <a:lstStyle/>
        <a:p>
          <a:endParaRPr lang="en-US"/>
        </a:p>
      </dgm:t>
    </dgm:pt>
    <dgm:pt modelId="{ADFFEE1B-04AC-4C7D-AAB6-9DCD53B2766D}" type="pres">
      <dgm:prSet presAssocID="{C538326F-7FAF-4A70-BC1C-7FA5ED8FC2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E73BB33-11CA-4600-A018-0EA6CC5DCB3A}" type="pres">
      <dgm:prSet presAssocID="{3CD24991-9407-4259-84B5-29BDA9FF4646}" presName="hierRoot1" presStyleCnt="0"/>
      <dgm:spPr/>
    </dgm:pt>
    <dgm:pt modelId="{C1E30746-45C1-46F0-A906-A286C16E9247}" type="pres">
      <dgm:prSet presAssocID="{3CD24991-9407-4259-84B5-29BDA9FF4646}" presName="composite" presStyleCnt="0"/>
      <dgm:spPr/>
    </dgm:pt>
    <dgm:pt modelId="{82186A0C-6D20-4BFA-83D5-A65528A585DE}" type="pres">
      <dgm:prSet presAssocID="{3CD24991-9407-4259-84B5-29BDA9FF4646}" presName="background" presStyleLbl="node0" presStyleIdx="0" presStyleCnt="2"/>
      <dgm:spPr/>
    </dgm:pt>
    <dgm:pt modelId="{9C15393B-31E8-4A5E-BE53-111C73636F41}" type="pres">
      <dgm:prSet presAssocID="{3CD24991-9407-4259-84B5-29BDA9FF464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6A5345-FB4F-405F-AC2E-9FAE79876AD3}" type="pres">
      <dgm:prSet presAssocID="{3CD24991-9407-4259-84B5-29BDA9FF4646}" presName="hierChild2" presStyleCnt="0"/>
      <dgm:spPr/>
    </dgm:pt>
    <dgm:pt modelId="{EB9ED8BC-EC84-4B37-9842-957CD71DC629}" type="pres">
      <dgm:prSet presAssocID="{FE969853-3922-4D18-B689-0416BF2B936A}" presName="Name10" presStyleLbl="parChTrans1D2" presStyleIdx="0" presStyleCnt="5"/>
      <dgm:spPr/>
      <dgm:t>
        <a:bodyPr/>
        <a:lstStyle/>
        <a:p>
          <a:endParaRPr lang="en-US"/>
        </a:p>
      </dgm:t>
    </dgm:pt>
    <dgm:pt modelId="{A5F095EE-BB13-432B-A33A-D9329036ABAC}" type="pres">
      <dgm:prSet presAssocID="{E6B969AB-09BB-4C86-8BF7-50937D7A2FDF}" presName="hierRoot2" presStyleCnt="0"/>
      <dgm:spPr/>
    </dgm:pt>
    <dgm:pt modelId="{D7C51486-F342-4A29-98BA-67218413BA04}" type="pres">
      <dgm:prSet presAssocID="{E6B969AB-09BB-4C86-8BF7-50937D7A2FDF}" presName="composite2" presStyleCnt="0"/>
      <dgm:spPr/>
    </dgm:pt>
    <dgm:pt modelId="{4978921D-F1E1-4A9D-9CED-589EE2BF7603}" type="pres">
      <dgm:prSet presAssocID="{E6B969AB-09BB-4C86-8BF7-50937D7A2FDF}" presName="background2" presStyleLbl="node2" presStyleIdx="0" presStyleCnt="5"/>
      <dgm:spPr/>
    </dgm:pt>
    <dgm:pt modelId="{025A5482-8469-4A13-ACA4-4B56C6625142}" type="pres">
      <dgm:prSet presAssocID="{E6B969AB-09BB-4C86-8BF7-50937D7A2FDF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DEC22-5F9C-4D8E-95BF-601F84557E20}" type="pres">
      <dgm:prSet presAssocID="{E6B969AB-09BB-4C86-8BF7-50937D7A2FDF}" presName="hierChild3" presStyleCnt="0"/>
      <dgm:spPr/>
    </dgm:pt>
    <dgm:pt modelId="{9DA7154B-019D-4171-A4E0-0C28754DE82B}" type="pres">
      <dgm:prSet presAssocID="{577EDE77-E914-4527-8F6E-83435557EE54}" presName="Name17" presStyleLbl="parChTrans1D3" presStyleIdx="0" presStyleCnt="5"/>
      <dgm:spPr/>
      <dgm:t>
        <a:bodyPr/>
        <a:lstStyle/>
        <a:p>
          <a:endParaRPr lang="en-US"/>
        </a:p>
      </dgm:t>
    </dgm:pt>
    <dgm:pt modelId="{47D098E2-6DF4-492E-924E-C7D25D8F954A}" type="pres">
      <dgm:prSet presAssocID="{DCC441E2-4C79-4FA0-BB92-C6F411AFA721}" presName="hierRoot3" presStyleCnt="0"/>
      <dgm:spPr/>
    </dgm:pt>
    <dgm:pt modelId="{1FA0083F-4EA8-40A8-9E8B-D09BDEC47D83}" type="pres">
      <dgm:prSet presAssocID="{DCC441E2-4C79-4FA0-BB92-C6F411AFA721}" presName="composite3" presStyleCnt="0"/>
      <dgm:spPr/>
    </dgm:pt>
    <dgm:pt modelId="{4C36A0AC-F3FD-4B9C-AC37-2C16E3AC497D}" type="pres">
      <dgm:prSet presAssocID="{DCC441E2-4C79-4FA0-BB92-C6F411AFA721}" presName="background3" presStyleLbl="node3" presStyleIdx="0" presStyleCnt="5"/>
      <dgm:spPr/>
    </dgm:pt>
    <dgm:pt modelId="{3397AF59-9C3C-4376-B031-A8732AA18163}" type="pres">
      <dgm:prSet presAssocID="{DCC441E2-4C79-4FA0-BB92-C6F411AFA721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94AFBF-7D1B-4DD7-96CA-DC480A6A0B43}" type="pres">
      <dgm:prSet presAssocID="{DCC441E2-4C79-4FA0-BB92-C6F411AFA721}" presName="hierChild4" presStyleCnt="0"/>
      <dgm:spPr/>
    </dgm:pt>
    <dgm:pt modelId="{594A9396-7EFF-49A1-A6EE-2C14FAC140C9}" type="pres">
      <dgm:prSet presAssocID="{F2873CF2-10AC-42E1-966F-B5D80C8007A6}" presName="Name17" presStyleLbl="parChTrans1D3" presStyleIdx="1" presStyleCnt="5"/>
      <dgm:spPr/>
      <dgm:t>
        <a:bodyPr/>
        <a:lstStyle/>
        <a:p>
          <a:endParaRPr lang="en-US"/>
        </a:p>
      </dgm:t>
    </dgm:pt>
    <dgm:pt modelId="{19EAF190-8D73-49CD-B3A4-2E8F3F44332A}" type="pres">
      <dgm:prSet presAssocID="{50DB5FB1-4DB9-4C33-A4FE-85DA67E58071}" presName="hierRoot3" presStyleCnt="0"/>
      <dgm:spPr/>
    </dgm:pt>
    <dgm:pt modelId="{4B646137-95AB-4BA3-A177-89DA8D7AE9E7}" type="pres">
      <dgm:prSet presAssocID="{50DB5FB1-4DB9-4C33-A4FE-85DA67E58071}" presName="composite3" presStyleCnt="0"/>
      <dgm:spPr/>
    </dgm:pt>
    <dgm:pt modelId="{86BC1B36-6F94-4770-8D0D-52ECB10F9813}" type="pres">
      <dgm:prSet presAssocID="{50DB5FB1-4DB9-4C33-A4FE-85DA67E58071}" presName="background3" presStyleLbl="node3" presStyleIdx="1" presStyleCnt="5"/>
      <dgm:spPr/>
    </dgm:pt>
    <dgm:pt modelId="{C33CB1E4-D16C-4BFA-902E-D46F41E8CEB8}" type="pres">
      <dgm:prSet presAssocID="{50DB5FB1-4DB9-4C33-A4FE-85DA67E58071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B1F2E0-12A9-45F8-9E32-DF5DB945C1A3}" type="pres">
      <dgm:prSet presAssocID="{50DB5FB1-4DB9-4C33-A4FE-85DA67E58071}" presName="hierChild4" presStyleCnt="0"/>
      <dgm:spPr/>
    </dgm:pt>
    <dgm:pt modelId="{17A7CBB5-4382-40A1-8EC0-EEFACEBD0BFC}" type="pres">
      <dgm:prSet presAssocID="{B513ED6E-0FC4-4408-960B-870585439665}" presName="Name10" presStyleLbl="parChTrans1D2" presStyleIdx="1" presStyleCnt="5"/>
      <dgm:spPr/>
      <dgm:t>
        <a:bodyPr/>
        <a:lstStyle/>
        <a:p>
          <a:endParaRPr lang="en-US"/>
        </a:p>
      </dgm:t>
    </dgm:pt>
    <dgm:pt modelId="{220BB77D-19D5-4BBC-AC6D-68CE7D668405}" type="pres">
      <dgm:prSet presAssocID="{CA019D38-4FD4-4A68-B465-6E888CBCAE9E}" presName="hierRoot2" presStyleCnt="0"/>
      <dgm:spPr/>
    </dgm:pt>
    <dgm:pt modelId="{9A4F6A52-F3AC-45CB-9136-5DBA89B1C99A}" type="pres">
      <dgm:prSet presAssocID="{CA019D38-4FD4-4A68-B465-6E888CBCAE9E}" presName="composite2" presStyleCnt="0"/>
      <dgm:spPr/>
    </dgm:pt>
    <dgm:pt modelId="{BACF76E2-A1FA-40E3-AD8E-7F9F95E0A2B0}" type="pres">
      <dgm:prSet presAssocID="{CA019D38-4FD4-4A68-B465-6E888CBCAE9E}" presName="background2" presStyleLbl="node2" presStyleIdx="1" presStyleCnt="5"/>
      <dgm:spPr/>
    </dgm:pt>
    <dgm:pt modelId="{51AD9D86-509A-4FA6-B743-1DB9EA492227}" type="pres">
      <dgm:prSet presAssocID="{CA019D38-4FD4-4A68-B465-6E888CBCAE9E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8025EE-B748-4BD4-8ED0-C4B70FFD0406}" type="pres">
      <dgm:prSet presAssocID="{CA019D38-4FD4-4A68-B465-6E888CBCAE9E}" presName="hierChild3" presStyleCnt="0"/>
      <dgm:spPr/>
    </dgm:pt>
    <dgm:pt modelId="{BBF2A06C-E892-4433-ADCE-B62C7BEA5093}" type="pres">
      <dgm:prSet presAssocID="{5B18A588-9F4F-48E9-895B-BBADD0D07D8F}" presName="Name17" presStyleLbl="parChTrans1D3" presStyleIdx="2" presStyleCnt="5"/>
      <dgm:spPr/>
      <dgm:t>
        <a:bodyPr/>
        <a:lstStyle/>
        <a:p>
          <a:endParaRPr lang="en-US"/>
        </a:p>
      </dgm:t>
    </dgm:pt>
    <dgm:pt modelId="{D0CAE24A-9BCF-4FD7-BD7C-5340B9B3A851}" type="pres">
      <dgm:prSet presAssocID="{066C4367-D809-457A-A953-8A85FE24A176}" presName="hierRoot3" presStyleCnt="0"/>
      <dgm:spPr/>
    </dgm:pt>
    <dgm:pt modelId="{F01CCF34-CCAE-424E-9A32-60B5CD81CA84}" type="pres">
      <dgm:prSet presAssocID="{066C4367-D809-457A-A953-8A85FE24A176}" presName="composite3" presStyleCnt="0"/>
      <dgm:spPr/>
    </dgm:pt>
    <dgm:pt modelId="{4A08904E-5D83-466C-B3DD-FDF22B6D0979}" type="pres">
      <dgm:prSet presAssocID="{066C4367-D809-457A-A953-8A85FE24A176}" presName="background3" presStyleLbl="node3" presStyleIdx="2" presStyleCnt="5"/>
      <dgm:spPr/>
    </dgm:pt>
    <dgm:pt modelId="{1878EB97-2CC3-4811-94F5-694887A8D311}" type="pres">
      <dgm:prSet presAssocID="{066C4367-D809-457A-A953-8A85FE24A176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080578-8285-4F68-8D45-4ADECD220660}" type="pres">
      <dgm:prSet presAssocID="{066C4367-D809-457A-A953-8A85FE24A176}" presName="hierChild4" presStyleCnt="0"/>
      <dgm:spPr/>
    </dgm:pt>
    <dgm:pt modelId="{92B54AA6-90EA-4E88-9F13-A307F82385DB}" type="pres">
      <dgm:prSet presAssocID="{404BF16A-E118-435B-A594-297A5AF65A8F}" presName="Name17" presStyleLbl="parChTrans1D3" presStyleIdx="3" presStyleCnt="5"/>
      <dgm:spPr/>
      <dgm:t>
        <a:bodyPr/>
        <a:lstStyle/>
        <a:p>
          <a:endParaRPr lang="en-US"/>
        </a:p>
      </dgm:t>
    </dgm:pt>
    <dgm:pt modelId="{CC42C934-CB0C-432C-B720-F47C5CAF3BAB}" type="pres">
      <dgm:prSet presAssocID="{791392DB-617B-4CFD-9D89-66F52BC1AC90}" presName="hierRoot3" presStyleCnt="0"/>
      <dgm:spPr/>
    </dgm:pt>
    <dgm:pt modelId="{A2B19E61-37E8-4FF9-BC5F-DB1E076FFC58}" type="pres">
      <dgm:prSet presAssocID="{791392DB-617B-4CFD-9D89-66F52BC1AC90}" presName="composite3" presStyleCnt="0"/>
      <dgm:spPr/>
    </dgm:pt>
    <dgm:pt modelId="{7FB0FB60-3DBC-4E86-A493-4CD457094B6A}" type="pres">
      <dgm:prSet presAssocID="{791392DB-617B-4CFD-9D89-66F52BC1AC90}" presName="background3" presStyleLbl="node3" presStyleIdx="3" presStyleCnt="5"/>
      <dgm:spPr/>
    </dgm:pt>
    <dgm:pt modelId="{D94F7BEE-841F-4B2D-9085-F89B383B6E40}" type="pres">
      <dgm:prSet presAssocID="{791392DB-617B-4CFD-9D89-66F52BC1AC90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AB8986-CD2A-4DD4-8997-6C8B401A5152}" type="pres">
      <dgm:prSet presAssocID="{791392DB-617B-4CFD-9D89-66F52BC1AC90}" presName="hierChild4" presStyleCnt="0"/>
      <dgm:spPr/>
    </dgm:pt>
    <dgm:pt modelId="{03BFAAF4-BDE6-4DB6-95E3-759C49A2C728}" type="pres">
      <dgm:prSet presAssocID="{F16293EB-D08B-478A-A85D-B0CE41BF39C5}" presName="Name23" presStyleLbl="parChTrans1D4" presStyleIdx="0" presStyleCnt="2"/>
      <dgm:spPr/>
      <dgm:t>
        <a:bodyPr/>
        <a:lstStyle/>
        <a:p>
          <a:endParaRPr lang="en-US"/>
        </a:p>
      </dgm:t>
    </dgm:pt>
    <dgm:pt modelId="{F3F0333E-20D5-4B44-A639-13E7F53525A7}" type="pres">
      <dgm:prSet presAssocID="{59265EFD-54FB-447D-9B1A-9699F363646E}" presName="hierRoot4" presStyleCnt="0"/>
      <dgm:spPr/>
    </dgm:pt>
    <dgm:pt modelId="{6AB5DFD0-2C3F-4019-A5D2-BDB75E551881}" type="pres">
      <dgm:prSet presAssocID="{59265EFD-54FB-447D-9B1A-9699F363646E}" presName="composite4" presStyleCnt="0"/>
      <dgm:spPr/>
    </dgm:pt>
    <dgm:pt modelId="{D758946A-64DC-4BBB-A54A-F961E78535FA}" type="pres">
      <dgm:prSet presAssocID="{59265EFD-54FB-447D-9B1A-9699F363646E}" presName="background4" presStyleLbl="node4" presStyleIdx="0" presStyleCnt="2"/>
      <dgm:spPr/>
    </dgm:pt>
    <dgm:pt modelId="{7CBB48A4-CD0C-4649-BB02-8834B4C82A59}" type="pres">
      <dgm:prSet presAssocID="{59265EFD-54FB-447D-9B1A-9699F363646E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EB1D84-6865-46C8-AD8D-E7673E06461B}" type="pres">
      <dgm:prSet presAssocID="{59265EFD-54FB-447D-9B1A-9699F363646E}" presName="hierChild5" presStyleCnt="0"/>
      <dgm:spPr/>
    </dgm:pt>
    <dgm:pt modelId="{316B688B-4E56-4BF8-9572-521250461BA2}" type="pres">
      <dgm:prSet presAssocID="{77C95FB9-16B5-4DCF-BE91-7544746A2FAD}" presName="Name23" presStyleLbl="parChTrans1D4" presStyleIdx="1" presStyleCnt="2"/>
      <dgm:spPr/>
      <dgm:t>
        <a:bodyPr/>
        <a:lstStyle/>
        <a:p>
          <a:endParaRPr lang="en-US"/>
        </a:p>
      </dgm:t>
    </dgm:pt>
    <dgm:pt modelId="{C993D3D8-8C7B-4DCA-A771-8525FCBB7001}" type="pres">
      <dgm:prSet presAssocID="{847761FB-5BF2-4E7E-8F9B-D3408725948A}" presName="hierRoot4" presStyleCnt="0"/>
      <dgm:spPr/>
    </dgm:pt>
    <dgm:pt modelId="{A68A2FB6-8913-4ABD-892F-F1BDD375E9EF}" type="pres">
      <dgm:prSet presAssocID="{847761FB-5BF2-4E7E-8F9B-D3408725948A}" presName="composite4" presStyleCnt="0"/>
      <dgm:spPr/>
    </dgm:pt>
    <dgm:pt modelId="{B18474F8-6BC6-4C43-A212-A293AB727DA2}" type="pres">
      <dgm:prSet presAssocID="{847761FB-5BF2-4E7E-8F9B-D3408725948A}" presName="background4" presStyleLbl="node4" presStyleIdx="1" presStyleCnt="2"/>
      <dgm:spPr/>
    </dgm:pt>
    <dgm:pt modelId="{B11A0CE0-2867-46DA-8E5B-C7E032AB3560}" type="pres">
      <dgm:prSet presAssocID="{847761FB-5BF2-4E7E-8F9B-D3408725948A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C890E9-583B-4CA2-9EBD-E4005F2047F5}" type="pres">
      <dgm:prSet presAssocID="{847761FB-5BF2-4E7E-8F9B-D3408725948A}" presName="hierChild5" presStyleCnt="0"/>
      <dgm:spPr/>
    </dgm:pt>
    <dgm:pt modelId="{9FC2E30C-73F4-4477-B04A-70F27FBB1685}" type="pres">
      <dgm:prSet presAssocID="{90E6C915-4440-49D2-B1EB-6C4D50051B56}" presName="Name17" presStyleLbl="parChTrans1D3" presStyleIdx="4" presStyleCnt="5"/>
      <dgm:spPr/>
      <dgm:t>
        <a:bodyPr/>
        <a:lstStyle/>
        <a:p>
          <a:endParaRPr lang="en-US"/>
        </a:p>
      </dgm:t>
    </dgm:pt>
    <dgm:pt modelId="{82CDBBE3-2890-4ADD-AE18-8CFAE1A0CDF9}" type="pres">
      <dgm:prSet presAssocID="{1EC84D8D-49D5-4422-9669-E204112C9021}" presName="hierRoot3" presStyleCnt="0"/>
      <dgm:spPr/>
    </dgm:pt>
    <dgm:pt modelId="{6CE4C5F7-9814-4DA7-B388-6385C069008A}" type="pres">
      <dgm:prSet presAssocID="{1EC84D8D-49D5-4422-9669-E204112C9021}" presName="composite3" presStyleCnt="0"/>
      <dgm:spPr/>
    </dgm:pt>
    <dgm:pt modelId="{A5C71135-414F-4461-B4D9-7680C22F066C}" type="pres">
      <dgm:prSet presAssocID="{1EC84D8D-49D5-4422-9669-E204112C9021}" presName="background3" presStyleLbl="node3" presStyleIdx="4" presStyleCnt="5"/>
      <dgm:spPr/>
    </dgm:pt>
    <dgm:pt modelId="{921EF688-B867-4E13-ACD6-A6CACA98B78F}" type="pres">
      <dgm:prSet presAssocID="{1EC84D8D-49D5-4422-9669-E204112C9021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ADDAE1-8E20-4654-AC1A-FADC5D5AEE0A}" type="pres">
      <dgm:prSet presAssocID="{1EC84D8D-49D5-4422-9669-E204112C9021}" presName="hierChild4" presStyleCnt="0"/>
      <dgm:spPr/>
    </dgm:pt>
    <dgm:pt modelId="{75E2ECDD-B779-4E57-A8F1-587DAACE4C14}" type="pres">
      <dgm:prSet presAssocID="{774F2E44-0E4E-49D8-B050-F34D4C8B0034}" presName="hierRoot1" presStyleCnt="0"/>
      <dgm:spPr/>
    </dgm:pt>
    <dgm:pt modelId="{C0C87B22-3701-41DC-8FDB-AD518788E885}" type="pres">
      <dgm:prSet presAssocID="{774F2E44-0E4E-49D8-B050-F34D4C8B0034}" presName="composite" presStyleCnt="0"/>
      <dgm:spPr/>
    </dgm:pt>
    <dgm:pt modelId="{5CF5A6DB-B559-4F74-AFA1-C3394624D119}" type="pres">
      <dgm:prSet presAssocID="{774F2E44-0E4E-49D8-B050-F34D4C8B0034}" presName="background" presStyleLbl="node0" presStyleIdx="1" presStyleCnt="2"/>
      <dgm:spPr/>
    </dgm:pt>
    <dgm:pt modelId="{1C35652E-378B-4BC3-938B-417A8F2B10C8}" type="pres">
      <dgm:prSet presAssocID="{774F2E44-0E4E-49D8-B050-F34D4C8B003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41DAF8-0D3B-4967-A83E-5C639B7C0A96}" type="pres">
      <dgm:prSet presAssocID="{774F2E44-0E4E-49D8-B050-F34D4C8B0034}" presName="hierChild2" presStyleCnt="0"/>
      <dgm:spPr/>
    </dgm:pt>
    <dgm:pt modelId="{FCE630B9-3560-4EBC-A578-0A8E475BF48C}" type="pres">
      <dgm:prSet presAssocID="{E0192081-FFA2-43C3-AB5B-947C5CEF9D56}" presName="Name10" presStyleLbl="parChTrans1D2" presStyleIdx="2" presStyleCnt="5"/>
      <dgm:spPr/>
      <dgm:t>
        <a:bodyPr/>
        <a:lstStyle/>
        <a:p>
          <a:endParaRPr lang="en-US"/>
        </a:p>
      </dgm:t>
    </dgm:pt>
    <dgm:pt modelId="{B7F998EB-FD38-4C75-8F6A-BAB9537C08CA}" type="pres">
      <dgm:prSet presAssocID="{A75ACAD7-F2A0-4D78-8B5F-44ACE9C099D4}" presName="hierRoot2" presStyleCnt="0"/>
      <dgm:spPr/>
    </dgm:pt>
    <dgm:pt modelId="{FAA956B8-D2D9-4207-B135-8B4C01AA28A6}" type="pres">
      <dgm:prSet presAssocID="{A75ACAD7-F2A0-4D78-8B5F-44ACE9C099D4}" presName="composite2" presStyleCnt="0"/>
      <dgm:spPr/>
    </dgm:pt>
    <dgm:pt modelId="{02183CA8-24E2-45BD-848C-C036299430AC}" type="pres">
      <dgm:prSet presAssocID="{A75ACAD7-F2A0-4D78-8B5F-44ACE9C099D4}" presName="background2" presStyleLbl="node2" presStyleIdx="2" presStyleCnt="5"/>
      <dgm:spPr/>
    </dgm:pt>
    <dgm:pt modelId="{99108801-4800-46EE-9D5E-B9D454D9F311}" type="pres">
      <dgm:prSet presAssocID="{A75ACAD7-F2A0-4D78-8B5F-44ACE9C099D4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C9C88D-45CF-4688-BFBE-B0EA209E4C97}" type="pres">
      <dgm:prSet presAssocID="{A75ACAD7-F2A0-4D78-8B5F-44ACE9C099D4}" presName="hierChild3" presStyleCnt="0"/>
      <dgm:spPr/>
    </dgm:pt>
    <dgm:pt modelId="{7C13D354-4DA3-4511-B92C-EB851B6045A2}" type="pres">
      <dgm:prSet presAssocID="{3AC0FC4A-C1A4-486C-81C0-D05286FFACF3}" presName="Name10" presStyleLbl="parChTrans1D2" presStyleIdx="3" presStyleCnt="5"/>
      <dgm:spPr/>
      <dgm:t>
        <a:bodyPr/>
        <a:lstStyle/>
        <a:p>
          <a:endParaRPr lang="en-US"/>
        </a:p>
      </dgm:t>
    </dgm:pt>
    <dgm:pt modelId="{51369B80-D8D8-48FE-B079-21EE7CD77EBC}" type="pres">
      <dgm:prSet presAssocID="{45CF4052-FA73-4763-B9BB-FDD0564209A8}" presName="hierRoot2" presStyleCnt="0"/>
      <dgm:spPr/>
    </dgm:pt>
    <dgm:pt modelId="{1A4988EF-63A9-4FDA-9D0A-BFF21E09455B}" type="pres">
      <dgm:prSet presAssocID="{45CF4052-FA73-4763-B9BB-FDD0564209A8}" presName="composite2" presStyleCnt="0"/>
      <dgm:spPr/>
    </dgm:pt>
    <dgm:pt modelId="{1B4AE0A3-8915-42F6-8946-895D27307A99}" type="pres">
      <dgm:prSet presAssocID="{45CF4052-FA73-4763-B9BB-FDD0564209A8}" presName="background2" presStyleLbl="node2" presStyleIdx="3" presStyleCnt="5"/>
      <dgm:spPr/>
    </dgm:pt>
    <dgm:pt modelId="{CC46A83B-5F9E-41FE-B5D6-8603392A7E41}" type="pres">
      <dgm:prSet presAssocID="{45CF4052-FA73-4763-B9BB-FDD0564209A8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CA6DE0-4EF4-42C3-89F0-E17EC4BA5A9B}" type="pres">
      <dgm:prSet presAssocID="{45CF4052-FA73-4763-B9BB-FDD0564209A8}" presName="hierChild3" presStyleCnt="0"/>
      <dgm:spPr/>
    </dgm:pt>
    <dgm:pt modelId="{D69CD277-B27B-407C-A729-EAB26287F143}" type="pres">
      <dgm:prSet presAssocID="{CC926939-E381-443D-A9F9-DBBDF0475D9D}" presName="Name10" presStyleLbl="parChTrans1D2" presStyleIdx="4" presStyleCnt="5"/>
      <dgm:spPr/>
      <dgm:t>
        <a:bodyPr/>
        <a:lstStyle/>
        <a:p>
          <a:endParaRPr lang="en-US"/>
        </a:p>
      </dgm:t>
    </dgm:pt>
    <dgm:pt modelId="{0A01ADE2-DBB5-490F-9EC9-C61572D057FB}" type="pres">
      <dgm:prSet presAssocID="{C39CDE0F-FCE4-4E82-9166-6F022D1CAD73}" presName="hierRoot2" presStyleCnt="0"/>
      <dgm:spPr/>
    </dgm:pt>
    <dgm:pt modelId="{A0D93177-5B16-46D0-87C5-4622882F764B}" type="pres">
      <dgm:prSet presAssocID="{C39CDE0F-FCE4-4E82-9166-6F022D1CAD73}" presName="composite2" presStyleCnt="0"/>
      <dgm:spPr/>
    </dgm:pt>
    <dgm:pt modelId="{6958C120-CE0D-459F-B8FC-9D82CF8A112C}" type="pres">
      <dgm:prSet presAssocID="{C39CDE0F-FCE4-4E82-9166-6F022D1CAD73}" presName="background2" presStyleLbl="node2" presStyleIdx="4" presStyleCnt="5"/>
      <dgm:spPr/>
    </dgm:pt>
    <dgm:pt modelId="{DC089EAE-8710-429E-A774-87F13A9B85B6}" type="pres">
      <dgm:prSet presAssocID="{C39CDE0F-FCE4-4E82-9166-6F022D1CAD73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8218B0-EB69-40D6-BF80-A9AE3F8763FE}" type="pres">
      <dgm:prSet presAssocID="{C39CDE0F-FCE4-4E82-9166-6F022D1CAD73}" presName="hierChild3" presStyleCnt="0"/>
      <dgm:spPr/>
    </dgm:pt>
  </dgm:ptLst>
  <dgm:cxnLst>
    <dgm:cxn modelId="{6945B944-381D-40A0-B3DB-D121A5E1FD81}" type="presOf" srcId="{B513ED6E-0FC4-4408-960B-870585439665}" destId="{17A7CBB5-4382-40A1-8EC0-EEFACEBD0BFC}" srcOrd="0" destOrd="0" presId="urn:microsoft.com/office/officeart/2005/8/layout/hierarchy1"/>
    <dgm:cxn modelId="{85943A84-498F-4C7D-9089-2B9665CCBF4A}" srcId="{774F2E44-0E4E-49D8-B050-F34D4C8B0034}" destId="{A75ACAD7-F2A0-4D78-8B5F-44ACE9C099D4}" srcOrd="0" destOrd="0" parTransId="{E0192081-FFA2-43C3-AB5B-947C5CEF9D56}" sibTransId="{2E439B0C-4E04-48AB-8DB3-384EF8C3BF61}"/>
    <dgm:cxn modelId="{766AC39C-5307-4152-B2EE-06B02824AA32}" type="presOf" srcId="{C39CDE0F-FCE4-4E82-9166-6F022D1CAD73}" destId="{DC089EAE-8710-429E-A774-87F13A9B85B6}" srcOrd="0" destOrd="0" presId="urn:microsoft.com/office/officeart/2005/8/layout/hierarchy1"/>
    <dgm:cxn modelId="{B246F820-BEA6-414D-A802-4CE6EABFCEF9}" type="presOf" srcId="{847761FB-5BF2-4E7E-8F9B-D3408725948A}" destId="{B11A0CE0-2867-46DA-8E5B-C7E032AB3560}" srcOrd="0" destOrd="0" presId="urn:microsoft.com/office/officeart/2005/8/layout/hierarchy1"/>
    <dgm:cxn modelId="{A90F2A6A-17B9-4033-90C4-B3A2CFBFB045}" srcId="{E6B969AB-09BB-4C86-8BF7-50937D7A2FDF}" destId="{DCC441E2-4C79-4FA0-BB92-C6F411AFA721}" srcOrd="0" destOrd="0" parTransId="{577EDE77-E914-4527-8F6E-83435557EE54}" sibTransId="{B2C93E13-7700-49C5-B007-9258786B6772}"/>
    <dgm:cxn modelId="{77973A31-0759-4224-9863-EACAAE78DEC3}" type="presOf" srcId="{577EDE77-E914-4527-8F6E-83435557EE54}" destId="{9DA7154B-019D-4171-A4E0-0C28754DE82B}" srcOrd="0" destOrd="0" presId="urn:microsoft.com/office/officeart/2005/8/layout/hierarchy1"/>
    <dgm:cxn modelId="{30A9CFBC-7AE8-4424-A215-C10272A11F3E}" type="presOf" srcId="{45CF4052-FA73-4763-B9BB-FDD0564209A8}" destId="{CC46A83B-5F9E-41FE-B5D6-8603392A7E41}" srcOrd="0" destOrd="0" presId="urn:microsoft.com/office/officeart/2005/8/layout/hierarchy1"/>
    <dgm:cxn modelId="{C14C6EC1-DDDC-49B1-BDEA-5ED9C34AE664}" srcId="{774F2E44-0E4E-49D8-B050-F34D4C8B0034}" destId="{C39CDE0F-FCE4-4E82-9166-6F022D1CAD73}" srcOrd="2" destOrd="0" parTransId="{CC926939-E381-443D-A9F9-DBBDF0475D9D}" sibTransId="{009780F1-1224-4AF5-923A-6F36DEF0E2B8}"/>
    <dgm:cxn modelId="{6F81773A-7451-41C4-924C-A3E9DB66342F}" type="presOf" srcId="{3AC0FC4A-C1A4-486C-81C0-D05286FFACF3}" destId="{7C13D354-4DA3-4511-B92C-EB851B6045A2}" srcOrd="0" destOrd="0" presId="urn:microsoft.com/office/officeart/2005/8/layout/hierarchy1"/>
    <dgm:cxn modelId="{B57DC61D-6219-485C-B90C-C683B0C4F944}" type="presOf" srcId="{59265EFD-54FB-447D-9B1A-9699F363646E}" destId="{7CBB48A4-CD0C-4649-BB02-8834B4C82A59}" srcOrd="0" destOrd="0" presId="urn:microsoft.com/office/officeart/2005/8/layout/hierarchy1"/>
    <dgm:cxn modelId="{E731CE11-D99F-40F2-910A-B181CA298A50}" type="presOf" srcId="{5B18A588-9F4F-48E9-895B-BBADD0D07D8F}" destId="{BBF2A06C-E892-4433-ADCE-B62C7BEA5093}" srcOrd="0" destOrd="0" presId="urn:microsoft.com/office/officeart/2005/8/layout/hierarchy1"/>
    <dgm:cxn modelId="{3D7C6006-6234-4BEC-B49E-34C349F43E2D}" type="presOf" srcId="{CA019D38-4FD4-4A68-B465-6E888CBCAE9E}" destId="{51AD9D86-509A-4FA6-B743-1DB9EA492227}" srcOrd="0" destOrd="0" presId="urn:microsoft.com/office/officeart/2005/8/layout/hierarchy1"/>
    <dgm:cxn modelId="{90372E31-A43A-4A3B-865B-941EFA2AD8A9}" srcId="{774F2E44-0E4E-49D8-B050-F34D4C8B0034}" destId="{45CF4052-FA73-4763-B9BB-FDD0564209A8}" srcOrd="1" destOrd="0" parTransId="{3AC0FC4A-C1A4-486C-81C0-D05286FFACF3}" sibTransId="{B08A0F64-54CA-4FD6-B54B-3B9985DDC332}"/>
    <dgm:cxn modelId="{1637739A-2998-4EB5-AD6C-EED570E728FC}" type="presOf" srcId="{F16293EB-D08B-478A-A85D-B0CE41BF39C5}" destId="{03BFAAF4-BDE6-4DB6-95E3-759C49A2C728}" srcOrd="0" destOrd="0" presId="urn:microsoft.com/office/officeart/2005/8/layout/hierarchy1"/>
    <dgm:cxn modelId="{5266E275-B341-46DC-B70C-4AFA85BE0D2E}" srcId="{E6B969AB-09BB-4C86-8BF7-50937D7A2FDF}" destId="{50DB5FB1-4DB9-4C33-A4FE-85DA67E58071}" srcOrd="1" destOrd="0" parTransId="{F2873CF2-10AC-42E1-966F-B5D80C8007A6}" sibTransId="{FFB28C9C-6ED6-4298-BAFF-A806686675C5}"/>
    <dgm:cxn modelId="{4195FBD7-F321-4554-9AFB-F16C2A034A28}" srcId="{CA019D38-4FD4-4A68-B465-6E888CBCAE9E}" destId="{1EC84D8D-49D5-4422-9669-E204112C9021}" srcOrd="2" destOrd="0" parTransId="{90E6C915-4440-49D2-B1EB-6C4D50051B56}" sibTransId="{002514F5-8E8A-4F6A-B6F9-18C55E450587}"/>
    <dgm:cxn modelId="{673CFE71-3806-4CCE-AF40-F2343370DD5B}" srcId="{CA019D38-4FD4-4A68-B465-6E888CBCAE9E}" destId="{791392DB-617B-4CFD-9D89-66F52BC1AC90}" srcOrd="1" destOrd="0" parTransId="{404BF16A-E118-435B-A594-297A5AF65A8F}" sibTransId="{F5DBA1A7-777C-439B-9BC7-DC2051878F97}"/>
    <dgm:cxn modelId="{4624EBB3-84CC-481E-B6F3-8E055C57EE3B}" type="presOf" srcId="{90E6C915-4440-49D2-B1EB-6C4D50051B56}" destId="{9FC2E30C-73F4-4477-B04A-70F27FBB1685}" srcOrd="0" destOrd="0" presId="urn:microsoft.com/office/officeart/2005/8/layout/hierarchy1"/>
    <dgm:cxn modelId="{14DF736B-95C2-42FA-8162-BBC8D11FC97B}" srcId="{791392DB-617B-4CFD-9D89-66F52BC1AC90}" destId="{59265EFD-54FB-447D-9B1A-9699F363646E}" srcOrd="0" destOrd="0" parTransId="{F16293EB-D08B-478A-A85D-B0CE41BF39C5}" sibTransId="{05201F55-0CA1-42B8-B692-EA80FD3D2205}"/>
    <dgm:cxn modelId="{29FE912E-FEED-4770-AC7C-0A1AA16A301D}" srcId="{C538326F-7FAF-4A70-BC1C-7FA5ED8FC29A}" destId="{774F2E44-0E4E-49D8-B050-F34D4C8B0034}" srcOrd="1" destOrd="0" parTransId="{5D1E50F9-D032-4CA0-84AD-921DB692730F}" sibTransId="{2D0F913A-7883-4A5B-B7F7-3291FA782382}"/>
    <dgm:cxn modelId="{635A3BF5-C008-4F29-8DBD-4891DD9466F5}" type="presOf" srcId="{066C4367-D809-457A-A953-8A85FE24A176}" destId="{1878EB97-2CC3-4811-94F5-694887A8D311}" srcOrd="0" destOrd="0" presId="urn:microsoft.com/office/officeart/2005/8/layout/hierarchy1"/>
    <dgm:cxn modelId="{5F7E5D0B-816E-44C7-AF40-3A09CF106BA6}" type="presOf" srcId="{50DB5FB1-4DB9-4C33-A4FE-85DA67E58071}" destId="{C33CB1E4-D16C-4BFA-902E-D46F41E8CEB8}" srcOrd="0" destOrd="0" presId="urn:microsoft.com/office/officeart/2005/8/layout/hierarchy1"/>
    <dgm:cxn modelId="{8715BBE0-FC3E-4950-8AC5-6D2E23A99529}" type="presOf" srcId="{E0192081-FFA2-43C3-AB5B-947C5CEF9D56}" destId="{FCE630B9-3560-4EBC-A578-0A8E475BF48C}" srcOrd="0" destOrd="0" presId="urn:microsoft.com/office/officeart/2005/8/layout/hierarchy1"/>
    <dgm:cxn modelId="{F9464241-7600-45F2-8086-C2196B839A99}" type="presOf" srcId="{E6B969AB-09BB-4C86-8BF7-50937D7A2FDF}" destId="{025A5482-8469-4A13-ACA4-4B56C6625142}" srcOrd="0" destOrd="0" presId="urn:microsoft.com/office/officeart/2005/8/layout/hierarchy1"/>
    <dgm:cxn modelId="{B1B79540-FB87-4824-A477-48856D2FD789}" type="presOf" srcId="{774F2E44-0E4E-49D8-B050-F34D4C8B0034}" destId="{1C35652E-378B-4BC3-938B-417A8F2B10C8}" srcOrd="0" destOrd="0" presId="urn:microsoft.com/office/officeart/2005/8/layout/hierarchy1"/>
    <dgm:cxn modelId="{F75235B2-0D4C-4999-B8B8-2D6A9388AD79}" type="presOf" srcId="{CC926939-E381-443D-A9F9-DBBDF0475D9D}" destId="{D69CD277-B27B-407C-A729-EAB26287F143}" srcOrd="0" destOrd="0" presId="urn:microsoft.com/office/officeart/2005/8/layout/hierarchy1"/>
    <dgm:cxn modelId="{401D1FFF-344F-4E52-A4EC-D59086B7D14E}" type="presOf" srcId="{DCC441E2-4C79-4FA0-BB92-C6F411AFA721}" destId="{3397AF59-9C3C-4376-B031-A8732AA18163}" srcOrd="0" destOrd="0" presId="urn:microsoft.com/office/officeart/2005/8/layout/hierarchy1"/>
    <dgm:cxn modelId="{697D2784-858F-405D-910F-C79684EA5937}" type="presOf" srcId="{77C95FB9-16B5-4DCF-BE91-7544746A2FAD}" destId="{316B688B-4E56-4BF8-9572-521250461BA2}" srcOrd="0" destOrd="0" presId="urn:microsoft.com/office/officeart/2005/8/layout/hierarchy1"/>
    <dgm:cxn modelId="{D222DF10-0658-4D4B-93C5-E6996F3287E2}" srcId="{3CD24991-9407-4259-84B5-29BDA9FF4646}" destId="{E6B969AB-09BB-4C86-8BF7-50937D7A2FDF}" srcOrd="0" destOrd="0" parTransId="{FE969853-3922-4D18-B689-0416BF2B936A}" sibTransId="{1FDB5618-E81C-4CE1-927B-7F160E1F4E0E}"/>
    <dgm:cxn modelId="{5F3782E2-E502-4F16-89C5-6CBB722F8C18}" srcId="{C538326F-7FAF-4A70-BC1C-7FA5ED8FC29A}" destId="{3CD24991-9407-4259-84B5-29BDA9FF4646}" srcOrd="0" destOrd="0" parTransId="{56D5A0EC-8600-4C0D-B88C-9A794B62B848}" sibTransId="{F4A4B6CD-0348-4C9E-94D3-2E5F955E6876}"/>
    <dgm:cxn modelId="{C930D418-95D2-405E-B475-6A24E3A0BABC}" type="presOf" srcId="{C538326F-7FAF-4A70-BC1C-7FA5ED8FC29A}" destId="{ADFFEE1B-04AC-4C7D-AAB6-9DCD53B2766D}" srcOrd="0" destOrd="0" presId="urn:microsoft.com/office/officeart/2005/8/layout/hierarchy1"/>
    <dgm:cxn modelId="{FF546DBA-D12E-4B21-92F9-6A8260C1EA26}" type="presOf" srcId="{791392DB-617B-4CFD-9D89-66F52BC1AC90}" destId="{D94F7BEE-841F-4B2D-9085-F89B383B6E40}" srcOrd="0" destOrd="0" presId="urn:microsoft.com/office/officeart/2005/8/layout/hierarchy1"/>
    <dgm:cxn modelId="{E36658E8-418B-4CFE-9C16-DF74E0FD1AAC}" type="presOf" srcId="{FE969853-3922-4D18-B689-0416BF2B936A}" destId="{EB9ED8BC-EC84-4B37-9842-957CD71DC629}" srcOrd="0" destOrd="0" presId="urn:microsoft.com/office/officeart/2005/8/layout/hierarchy1"/>
    <dgm:cxn modelId="{DB34E9E8-7AD7-4680-89AA-BBAC2EF590B3}" type="presOf" srcId="{3CD24991-9407-4259-84B5-29BDA9FF4646}" destId="{9C15393B-31E8-4A5E-BE53-111C73636F41}" srcOrd="0" destOrd="0" presId="urn:microsoft.com/office/officeart/2005/8/layout/hierarchy1"/>
    <dgm:cxn modelId="{289B0C78-404E-494B-B99D-86B4CEBE161A}" srcId="{CA019D38-4FD4-4A68-B465-6E888CBCAE9E}" destId="{066C4367-D809-457A-A953-8A85FE24A176}" srcOrd="0" destOrd="0" parTransId="{5B18A588-9F4F-48E9-895B-BBADD0D07D8F}" sibTransId="{697B3318-9E27-493F-AAB0-E951DD29DC73}"/>
    <dgm:cxn modelId="{5F57E4A1-4655-4FEE-9E71-5D3A96BFA8A0}" type="presOf" srcId="{1EC84D8D-49D5-4422-9669-E204112C9021}" destId="{921EF688-B867-4E13-ACD6-A6CACA98B78F}" srcOrd="0" destOrd="0" presId="urn:microsoft.com/office/officeart/2005/8/layout/hierarchy1"/>
    <dgm:cxn modelId="{7C2A767C-EE38-4BDD-AE37-4B0BBB875373}" type="presOf" srcId="{F2873CF2-10AC-42E1-966F-B5D80C8007A6}" destId="{594A9396-7EFF-49A1-A6EE-2C14FAC140C9}" srcOrd="0" destOrd="0" presId="urn:microsoft.com/office/officeart/2005/8/layout/hierarchy1"/>
    <dgm:cxn modelId="{71C14B9E-84A0-4A22-8202-57F049A73170}" type="presOf" srcId="{404BF16A-E118-435B-A594-297A5AF65A8F}" destId="{92B54AA6-90EA-4E88-9F13-A307F82385DB}" srcOrd="0" destOrd="0" presId="urn:microsoft.com/office/officeart/2005/8/layout/hierarchy1"/>
    <dgm:cxn modelId="{2F421D4E-6F24-4A2F-9EC7-5ED73A56D61A}" srcId="{3CD24991-9407-4259-84B5-29BDA9FF4646}" destId="{CA019D38-4FD4-4A68-B465-6E888CBCAE9E}" srcOrd="1" destOrd="0" parTransId="{B513ED6E-0FC4-4408-960B-870585439665}" sibTransId="{DFED82FC-353C-43E7-9083-5ED69B1C1B16}"/>
    <dgm:cxn modelId="{DCC21286-C51D-4EF2-B5FA-4D82682E06B2}" type="presOf" srcId="{A75ACAD7-F2A0-4D78-8B5F-44ACE9C099D4}" destId="{99108801-4800-46EE-9D5E-B9D454D9F311}" srcOrd="0" destOrd="0" presId="urn:microsoft.com/office/officeart/2005/8/layout/hierarchy1"/>
    <dgm:cxn modelId="{017464E1-6A38-4C62-9345-ED72FDC854E2}" srcId="{791392DB-617B-4CFD-9D89-66F52BC1AC90}" destId="{847761FB-5BF2-4E7E-8F9B-D3408725948A}" srcOrd="1" destOrd="0" parTransId="{77C95FB9-16B5-4DCF-BE91-7544746A2FAD}" sibTransId="{E387964F-D5D9-4177-9E08-3E28FE4B89F4}"/>
    <dgm:cxn modelId="{5E505087-489F-4665-93F5-D8CF90A36A2A}" type="presParOf" srcId="{ADFFEE1B-04AC-4C7D-AAB6-9DCD53B2766D}" destId="{5E73BB33-11CA-4600-A018-0EA6CC5DCB3A}" srcOrd="0" destOrd="0" presId="urn:microsoft.com/office/officeart/2005/8/layout/hierarchy1"/>
    <dgm:cxn modelId="{127049CE-E933-4421-9825-278586AA712B}" type="presParOf" srcId="{5E73BB33-11CA-4600-A018-0EA6CC5DCB3A}" destId="{C1E30746-45C1-46F0-A906-A286C16E9247}" srcOrd="0" destOrd="0" presId="urn:microsoft.com/office/officeart/2005/8/layout/hierarchy1"/>
    <dgm:cxn modelId="{8F37C2D0-2E2A-4E72-956F-4A0F62FEC35C}" type="presParOf" srcId="{C1E30746-45C1-46F0-A906-A286C16E9247}" destId="{82186A0C-6D20-4BFA-83D5-A65528A585DE}" srcOrd="0" destOrd="0" presId="urn:microsoft.com/office/officeart/2005/8/layout/hierarchy1"/>
    <dgm:cxn modelId="{43D8EB91-9E41-4130-82DC-E3D03CE12F81}" type="presParOf" srcId="{C1E30746-45C1-46F0-A906-A286C16E9247}" destId="{9C15393B-31E8-4A5E-BE53-111C73636F41}" srcOrd="1" destOrd="0" presId="urn:microsoft.com/office/officeart/2005/8/layout/hierarchy1"/>
    <dgm:cxn modelId="{415AD3DF-4586-4D25-9ED9-084625DE816F}" type="presParOf" srcId="{5E73BB33-11CA-4600-A018-0EA6CC5DCB3A}" destId="{AD6A5345-FB4F-405F-AC2E-9FAE79876AD3}" srcOrd="1" destOrd="0" presId="urn:microsoft.com/office/officeart/2005/8/layout/hierarchy1"/>
    <dgm:cxn modelId="{6C0C7ADD-C1E9-4A02-A89F-60D7D90D2126}" type="presParOf" srcId="{AD6A5345-FB4F-405F-AC2E-9FAE79876AD3}" destId="{EB9ED8BC-EC84-4B37-9842-957CD71DC629}" srcOrd="0" destOrd="0" presId="urn:microsoft.com/office/officeart/2005/8/layout/hierarchy1"/>
    <dgm:cxn modelId="{1EB9021D-2D3E-4387-97DF-795E68243B83}" type="presParOf" srcId="{AD6A5345-FB4F-405F-AC2E-9FAE79876AD3}" destId="{A5F095EE-BB13-432B-A33A-D9329036ABAC}" srcOrd="1" destOrd="0" presId="urn:microsoft.com/office/officeart/2005/8/layout/hierarchy1"/>
    <dgm:cxn modelId="{12E2F36D-7DDB-4479-BBD1-3B906A7D927B}" type="presParOf" srcId="{A5F095EE-BB13-432B-A33A-D9329036ABAC}" destId="{D7C51486-F342-4A29-98BA-67218413BA04}" srcOrd="0" destOrd="0" presId="urn:microsoft.com/office/officeart/2005/8/layout/hierarchy1"/>
    <dgm:cxn modelId="{FB7FB117-BAA9-4D11-98E8-7D1F905CD510}" type="presParOf" srcId="{D7C51486-F342-4A29-98BA-67218413BA04}" destId="{4978921D-F1E1-4A9D-9CED-589EE2BF7603}" srcOrd="0" destOrd="0" presId="urn:microsoft.com/office/officeart/2005/8/layout/hierarchy1"/>
    <dgm:cxn modelId="{C22C5E00-924E-4E13-9FF7-87FB9B436A40}" type="presParOf" srcId="{D7C51486-F342-4A29-98BA-67218413BA04}" destId="{025A5482-8469-4A13-ACA4-4B56C6625142}" srcOrd="1" destOrd="0" presId="urn:microsoft.com/office/officeart/2005/8/layout/hierarchy1"/>
    <dgm:cxn modelId="{5D8A0BFA-8EE7-4CAF-A077-8E15A5329423}" type="presParOf" srcId="{A5F095EE-BB13-432B-A33A-D9329036ABAC}" destId="{CC0DEC22-5F9C-4D8E-95BF-601F84557E20}" srcOrd="1" destOrd="0" presId="urn:microsoft.com/office/officeart/2005/8/layout/hierarchy1"/>
    <dgm:cxn modelId="{BF012284-3600-42C1-B345-67EA05606F7B}" type="presParOf" srcId="{CC0DEC22-5F9C-4D8E-95BF-601F84557E20}" destId="{9DA7154B-019D-4171-A4E0-0C28754DE82B}" srcOrd="0" destOrd="0" presId="urn:microsoft.com/office/officeart/2005/8/layout/hierarchy1"/>
    <dgm:cxn modelId="{A604AECA-9DE5-4602-A94F-2006A18B3835}" type="presParOf" srcId="{CC0DEC22-5F9C-4D8E-95BF-601F84557E20}" destId="{47D098E2-6DF4-492E-924E-C7D25D8F954A}" srcOrd="1" destOrd="0" presId="urn:microsoft.com/office/officeart/2005/8/layout/hierarchy1"/>
    <dgm:cxn modelId="{6BCBB760-80FA-477D-8E2E-D6133D17A360}" type="presParOf" srcId="{47D098E2-6DF4-492E-924E-C7D25D8F954A}" destId="{1FA0083F-4EA8-40A8-9E8B-D09BDEC47D83}" srcOrd="0" destOrd="0" presId="urn:microsoft.com/office/officeart/2005/8/layout/hierarchy1"/>
    <dgm:cxn modelId="{E17BF3DB-819C-47BB-B2B7-F6E1C88EE657}" type="presParOf" srcId="{1FA0083F-4EA8-40A8-9E8B-D09BDEC47D83}" destId="{4C36A0AC-F3FD-4B9C-AC37-2C16E3AC497D}" srcOrd="0" destOrd="0" presId="urn:microsoft.com/office/officeart/2005/8/layout/hierarchy1"/>
    <dgm:cxn modelId="{8B580A0D-4849-42F3-A9B3-020F2B3A3471}" type="presParOf" srcId="{1FA0083F-4EA8-40A8-9E8B-D09BDEC47D83}" destId="{3397AF59-9C3C-4376-B031-A8732AA18163}" srcOrd="1" destOrd="0" presId="urn:microsoft.com/office/officeart/2005/8/layout/hierarchy1"/>
    <dgm:cxn modelId="{7F6369EA-1962-45A8-80C1-114B01EE9DAD}" type="presParOf" srcId="{47D098E2-6DF4-492E-924E-C7D25D8F954A}" destId="{5D94AFBF-7D1B-4DD7-96CA-DC480A6A0B43}" srcOrd="1" destOrd="0" presId="urn:microsoft.com/office/officeart/2005/8/layout/hierarchy1"/>
    <dgm:cxn modelId="{0119AC03-4611-48B0-9D93-12119B3082BF}" type="presParOf" srcId="{CC0DEC22-5F9C-4D8E-95BF-601F84557E20}" destId="{594A9396-7EFF-49A1-A6EE-2C14FAC140C9}" srcOrd="2" destOrd="0" presId="urn:microsoft.com/office/officeart/2005/8/layout/hierarchy1"/>
    <dgm:cxn modelId="{47C36012-C4A7-4610-829D-329A7D0270B6}" type="presParOf" srcId="{CC0DEC22-5F9C-4D8E-95BF-601F84557E20}" destId="{19EAF190-8D73-49CD-B3A4-2E8F3F44332A}" srcOrd="3" destOrd="0" presId="urn:microsoft.com/office/officeart/2005/8/layout/hierarchy1"/>
    <dgm:cxn modelId="{B8654A21-C2B9-4EE3-ABC9-F3F245108166}" type="presParOf" srcId="{19EAF190-8D73-49CD-B3A4-2E8F3F44332A}" destId="{4B646137-95AB-4BA3-A177-89DA8D7AE9E7}" srcOrd="0" destOrd="0" presId="urn:microsoft.com/office/officeart/2005/8/layout/hierarchy1"/>
    <dgm:cxn modelId="{96148B55-1A4C-4675-ABB3-331C9A255BEE}" type="presParOf" srcId="{4B646137-95AB-4BA3-A177-89DA8D7AE9E7}" destId="{86BC1B36-6F94-4770-8D0D-52ECB10F9813}" srcOrd="0" destOrd="0" presId="urn:microsoft.com/office/officeart/2005/8/layout/hierarchy1"/>
    <dgm:cxn modelId="{94F44860-5500-4D76-8909-37649D77A652}" type="presParOf" srcId="{4B646137-95AB-4BA3-A177-89DA8D7AE9E7}" destId="{C33CB1E4-D16C-4BFA-902E-D46F41E8CEB8}" srcOrd="1" destOrd="0" presId="urn:microsoft.com/office/officeart/2005/8/layout/hierarchy1"/>
    <dgm:cxn modelId="{240BCCF0-8EDC-4DDA-945C-4B4F408045C0}" type="presParOf" srcId="{19EAF190-8D73-49CD-B3A4-2E8F3F44332A}" destId="{B4B1F2E0-12A9-45F8-9E32-DF5DB945C1A3}" srcOrd="1" destOrd="0" presId="urn:microsoft.com/office/officeart/2005/8/layout/hierarchy1"/>
    <dgm:cxn modelId="{A68D9DF7-1F42-4A6F-8877-9A593EB874E4}" type="presParOf" srcId="{AD6A5345-FB4F-405F-AC2E-9FAE79876AD3}" destId="{17A7CBB5-4382-40A1-8EC0-EEFACEBD0BFC}" srcOrd="2" destOrd="0" presId="urn:microsoft.com/office/officeart/2005/8/layout/hierarchy1"/>
    <dgm:cxn modelId="{64F3719E-7255-4985-91C2-00FA924ED0FD}" type="presParOf" srcId="{AD6A5345-FB4F-405F-AC2E-9FAE79876AD3}" destId="{220BB77D-19D5-4BBC-AC6D-68CE7D668405}" srcOrd="3" destOrd="0" presId="urn:microsoft.com/office/officeart/2005/8/layout/hierarchy1"/>
    <dgm:cxn modelId="{CEEF05E8-5CA2-445F-866B-309322256BC8}" type="presParOf" srcId="{220BB77D-19D5-4BBC-AC6D-68CE7D668405}" destId="{9A4F6A52-F3AC-45CB-9136-5DBA89B1C99A}" srcOrd="0" destOrd="0" presId="urn:microsoft.com/office/officeart/2005/8/layout/hierarchy1"/>
    <dgm:cxn modelId="{87C8A7E5-3858-47AB-919E-0677B56C9149}" type="presParOf" srcId="{9A4F6A52-F3AC-45CB-9136-5DBA89B1C99A}" destId="{BACF76E2-A1FA-40E3-AD8E-7F9F95E0A2B0}" srcOrd="0" destOrd="0" presId="urn:microsoft.com/office/officeart/2005/8/layout/hierarchy1"/>
    <dgm:cxn modelId="{54E43842-097D-42F1-89CE-0312DAA78B69}" type="presParOf" srcId="{9A4F6A52-F3AC-45CB-9136-5DBA89B1C99A}" destId="{51AD9D86-509A-4FA6-B743-1DB9EA492227}" srcOrd="1" destOrd="0" presId="urn:microsoft.com/office/officeart/2005/8/layout/hierarchy1"/>
    <dgm:cxn modelId="{FEB6A50C-B67C-43AF-905F-C8A109F27DFE}" type="presParOf" srcId="{220BB77D-19D5-4BBC-AC6D-68CE7D668405}" destId="{AB8025EE-B748-4BD4-8ED0-C4B70FFD0406}" srcOrd="1" destOrd="0" presId="urn:microsoft.com/office/officeart/2005/8/layout/hierarchy1"/>
    <dgm:cxn modelId="{FB5861FB-99B6-40C7-B9DB-B035FA9E30A7}" type="presParOf" srcId="{AB8025EE-B748-4BD4-8ED0-C4B70FFD0406}" destId="{BBF2A06C-E892-4433-ADCE-B62C7BEA5093}" srcOrd="0" destOrd="0" presId="urn:microsoft.com/office/officeart/2005/8/layout/hierarchy1"/>
    <dgm:cxn modelId="{D62898B2-3026-4D74-9B95-01962B83863F}" type="presParOf" srcId="{AB8025EE-B748-4BD4-8ED0-C4B70FFD0406}" destId="{D0CAE24A-9BCF-4FD7-BD7C-5340B9B3A851}" srcOrd="1" destOrd="0" presId="urn:microsoft.com/office/officeart/2005/8/layout/hierarchy1"/>
    <dgm:cxn modelId="{E59B1956-E4C2-4BB4-A86D-8D6D93671BD2}" type="presParOf" srcId="{D0CAE24A-9BCF-4FD7-BD7C-5340B9B3A851}" destId="{F01CCF34-CCAE-424E-9A32-60B5CD81CA84}" srcOrd="0" destOrd="0" presId="urn:microsoft.com/office/officeart/2005/8/layout/hierarchy1"/>
    <dgm:cxn modelId="{0EBF2833-E863-4A92-B65A-77E3D2FFBF41}" type="presParOf" srcId="{F01CCF34-CCAE-424E-9A32-60B5CD81CA84}" destId="{4A08904E-5D83-466C-B3DD-FDF22B6D0979}" srcOrd="0" destOrd="0" presId="urn:microsoft.com/office/officeart/2005/8/layout/hierarchy1"/>
    <dgm:cxn modelId="{3AA52DA2-83D7-41B6-AFF9-71A7533206C0}" type="presParOf" srcId="{F01CCF34-CCAE-424E-9A32-60B5CD81CA84}" destId="{1878EB97-2CC3-4811-94F5-694887A8D311}" srcOrd="1" destOrd="0" presId="urn:microsoft.com/office/officeart/2005/8/layout/hierarchy1"/>
    <dgm:cxn modelId="{7769BC30-224A-4D4E-9DE0-01DD901AB6DE}" type="presParOf" srcId="{D0CAE24A-9BCF-4FD7-BD7C-5340B9B3A851}" destId="{F2080578-8285-4F68-8D45-4ADECD220660}" srcOrd="1" destOrd="0" presId="urn:microsoft.com/office/officeart/2005/8/layout/hierarchy1"/>
    <dgm:cxn modelId="{BA762BC6-AA08-4428-9DC7-EB7924D4A5EA}" type="presParOf" srcId="{AB8025EE-B748-4BD4-8ED0-C4B70FFD0406}" destId="{92B54AA6-90EA-4E88-9F13-A307F82385DB}" srcOrd="2" destOrd="0" presId="urn:microsoft.com/office/officeart/2005/8/layout/hierarchy1"/>
    <dgm:cxn modelId="{D147C8B6-E40A-4B67-9624-B7585630ABAE}" type="presParOf" srcId="{AB8025EE-B748-4BD4-8ED0-C4B70FFD0406}" destId="{CC42C934-CB0C-432C-B720-F47C5CAF3BAB}" srcOrd="3" destOrd="0" presId="urn:microsoft.com/office/officeart/2005/8/layout/hierarchy1"/>
    <dgm:cxn modelId="{C9A1FA5E-E058-46F4-8753-1ED1B769DC69}" type="presParOf" srcId="{CC42C934-CB0C-432C-B720-F47C5CAF3BAB}" destId="{A2B19E61-37E8-4FF9-BC5F-DB1E076FFC58}" srcOrd="0" destOrd="0" presId="urn:microsoft.com/office/officeart/2005/8/layout/hierarchy1"/>
    <dgm:cxn modelId="{4C34D2A2-A847-415F-83BE-A4B5909167A5}" type="presParOf" srcId="{A2B19E61-37E8-4FF9-BC5F-DB1E076FFC58}" destId="{7FB0FB60-3DBC-4E86-A493-4CD457094B6A}" srcOrd="0" destOrd="0" presId="urn:microsoft.com/office/officeart/2005/8/layout/hierarchy1"/>
    <dgm:cxn modelId="{6023AFFC-E9AC-4D51-84A6-09A022D46930}" type="presParOf" srcId="{A2B19E61-37E8-4FF9-BC5F-DB1E076FFC58}" destId="{D94F7BEE-841F-4B2D-9085-F89B383B6E40}" srcOrd="1" destOrd="0" presId="urn:microsoft.com/office/officeart/2005/8/layout/hierarchy1"/>
    <dgm:cxn modelId="{2F096388-B190-42FA-9C2A-1133280CE319}" type="presParOf" srcId="{CC42C934-CB0C-432C-B720-F47C5CAF3BAB}" destId="{B5AB8986-CD2A-4DD4-8997-6C8B401A5152}" srcOrd="1" destOrd="0" presId="urn:microsoft.com/office/officeart/2005/8/layout/hierarchy1"/>
    <dgm:cxn modelId="{166CEC8F-B287-4CC7-B9AC-C20622CD91F7}" type="presParOf" srcId="{B5AB8986-CD2A-4DD4-8997-6C8B401A5152}" destId="{03BFAAF4-BDE6-4DB6-95E3-759C49A2C728}" srcOrd="0" destOrd="0" presId="urn:microsoft.com/office/officeart/2005/8/layout/hierarchy1"/>
    <dgm:cxn modelId="{FF751752-2B98-49CD-948E-F80F6D7155F9}" type="presParOf" srcId="{B5AB8986-CD2A-4DD4-8997-6C8B401A5152}" destId="{F3F0333E-20D5-4B44-A639-13E7F53525A7}" srcOrd="1" destOrd="0" presId="urn:microsoft.com/office/officeart/2005/8/layout/hierarchy1"/>
    <dgm:cxn modelId="{33ADE35A-5E12-4DF8-934A-C9CCC91656B7}" type="presParOf" srcId="{F3F0333E-20D5-4B44-A639-13E7F53525A7}" destId="{6AB5DFD0-2C3F-4019-A5D2-BDB75E551881}" srcOrd="0" destOrd="0" presId="urn:microsoft.com/office/officeart/2005/8/layout/hierarchy1"/>
    <dgm:cxn modelId="{2F90DEA0-2599-44D0-B852-B10D2B5AC30D}" type="presParOf" srcId="{6AB5DFD0-2C3F-4019-A5D2-BDB75E551881}" destId="{D758946A-64DC-4BBB-A54A-F961E78535FA}" srcOrd="0" destOrd="0" presId="urn:microsoft.com/office/officeart/2005/8/layout/hierarchy1"/>
    <dgm:cxn modelId="{A1D3B920-D3C1-4488-978B-65B288ABF161}" type="presParOf" srcId="{6AB5DFD0-2C3F-4019-A5D2-BDB75E551881}" destId="{7CBB48A4-CD0C-4649-BB02-8834B4C82A59}" srcOrd="1" destOrd="0" presId="urn:microsoft.com/office/officeart/2005/8/layout/hierarchy1"/>
    <dgm:cxn modelId="{5B0EEF58-1588-4D88-9079-218825B539A9}" type="presParOf" srcId="{F3F0333E-20D5-4B44-A639-13E7F53525A7}" destId="{D2EB1D84-6865-46C8-AD8D-E7673E06461B}" srcOrd="1" destOrd="0" presId="urn:microsoft.com/office/officeart/2005/8/layout/hierarchy1"/>
    <dgm:cxn modelId="{0D25596B-9BF1-4046-B59E-9793F5BE388A}" type="presParOf" srcId="{B5AB8986-CD2A-4DD4-8997-6C8B401A5152}" destId="{316B688B-4E56-4BF8-9572-521250461BA2}" srcOrd="2" destOrd="0" presId="urn:microsoft.com/office/officeart/2005/8/layout/hierarchy1"/>
    <dgm:cxn modelId="{1C2AE1D1-16AD-4D93-94FA-498E331B886F}" type="presParOf" srcId="{B5AB8986-CD2A-4DD4-8997-6C8B401A5152}" destId="{C993D3D8-8C7B-4DCA-A771-8525FCBB7001}" srcOrd="3" destOrd="0" presId="urn:microsoft.com/office/officeart/2005/8/layout/hierarchy1"/>
    <dgm:cxn modelId="{EDFE589B-3765-4C00-AF88-499B2F542708}" type="presParOf" srcId="{C993D3D8-8C7B-4DCA-A771-8525FCBB7001}" destId="{A68A2FB6-8913-4ABD-892F-F1BDD375E9EF}" srcOrd="0" destOrd="0" presId="urn:microsoft.com/office/officeart/2005/8/layout/hierarchy1"/>
    <dgm:cxn modelId="{264FBD44-5E5C-4459-B114-DED7817B7A04}" type="presParOf" srcId="{A68A2FB6-8913-4ABD-892F-F1BDD375E9EF}" destId="{B18474F8-6BC6-4C43-A212-A293AB727DA2}" srcOrd="0" destOrd="0" presId="urn:microsoft.com/office/officeart/2005/8/layout/hierarchy1"/>
    <dgm:cxn modelId="{0BB413C4-6BB1-492E-AEAF-74D1D2CB441E}" type="presParOf" srcId="{A68A2FB6-8913-4ABD-892F-F1BDD375E9EF}" destId="{B11A0CE0-2867-46DA-8E5B-C7E032AB3560}" srcOrd="1" destOrd="0" presId="urn:microsoft.com/office/officeart/2005/8/layout/hierarchy1"/>
    <dgm:cxn modelId="{C6BF52D4-8B31-430B-8969-F99C00BC5D03}" type="presParOf" srcId="{C993D3D8-8C7B-4DCA-A771-8525FCBB7001}" destId="{DFC890E9-583B-4CA2-9EBD-E4005F2047F5}" srcOrd="1" destOrd="0" presId="urn:microsoft.com/office/officeart/2005/8/layout/hierarchy1"/>
    <dgm:cxn modelId="{8E7DF645-8BAF-4A27-9C11-DC274A6294D8}" type="presParOf" srcId="{AB8025EE-B748-4BD4-8ED0-C4B70FFD0406}" destId="{9FC2E30C-73F4-4477-B04A-70F27FBB1685}" srcOrd="4" destOrd="0" presId="urn:microsoft.com/office/officeart/2005/8/layout/hierarchy1"/>
    <dgm:cxn modelId="{9DFADE30-230A-48D9-9DDD-4A5798FB6CED}" type="presParOf" srcId="{AB8025EE-B748-4BD4-8ED0-C4B70FFD0406}" destId="{82CDBBE3-2890-4ADD-AE18-8CFAE1A0CDF9}" srcOrd="5" destOrd="0" presId="urn:microsoft.com/office/officeart/2005/8/layout/hierarchy1"/>
    <dgm:cxn modelId="{FA919183-3DA6-4E2B-819E-E6F6E1E0A50B}" type="presParOf" srcId="{82CDBBE3-2890-4ADD-AE18-8CFAE1A0CDF9}" destId="{6CE4C5F7-9814-4DA7-B388-6385C069008A}" srcOrd="0" destOrd="0" presId="urn:microsoft.com/office/officeart/2005/8/layout/hierarchy1"/>
    <dgm:cxn modelId="{74A5C9D2-8E2B-4318-90E3-CBA135CF2C6D}" type="presParOf" srcId="{6CE4C5F7-9814-4DA7-B388-6385C069008A}" destId="{A5C71135-414F-4461-B4D9-7680C22F066C}" srcOrd="0" destOrd="0" presId="urn:microsoft.com/office/officeart/2005/8/layout/hierarchy1"/>
    <dgm:cxn modelId="{54121EAD-453F-43EA-B764-6B40E2389E09}" type="presParOf" srcId="{6CE4C5F7-9814-4DA7-B388-6385C069008A}" destId="{921EF688-B867-4E13-ACD6-A6CACA98B78F}" srcOrd="1" destOrd="0" presId="urn:microsoft.com/office/officeart/2005/8/layout/hierarchy1"/>
    <dgm:cxn modelId="{EECEDDE7-3B38-4D33-8C1A-B66CFD2AE7ED}" type="presParOf" srcId="{82CDBBE3-2890-4ADD-AE18-8CFAE1A0CDF9}" destId="{04ADDAE1-8E20-4654-AC1A-FADC5D5AEE0A}" srcOrd="1" destOrd="0" presId="urn:microsoft.com/office/officeart/2005/8/layout/hierarchy1"/>
    <dgm:cxn modelId="{6D4BCD8C-B835-459E-84C4-68E6C6A51D33}" type="presParOf" srcId="{ADFFEE1B-04AC-4C7D-AAB6-9DCD53B2766D}" destId="{75E2ECDD-B779-4E57-A8F1-587DAACE4C14}" srcOrd="1" destOrd="0" presId="urn:microsoft.com/office/officeart/2005/8/layout/hierarchy1"/>
    <dgm:cxn modelId="{350752C8-B50E-4467-B5AD-7DC59DB52B66}" type="presParOf" srcId="{75E2ECDD-B779-4E57-A8F1-587DAACE4C14}" destId="{C0C87B22-3701-41DC-8FDB-AD518788E885}" srcOrd="0" destOrd="0" presId="urn:microsoft.com/office/officeart/2005/8/layout/hierarchy1"/>
    <dgm:cxn modelId="{EAFFFBCC-3EDE-43E7-980D-BE6444F8DAEA}" type="presParOf" srcId="{C0C87B22-3701-41DC-8FDB-AD518788E885}" destId="{5CF5A6DB-B559-4F74-AFA1-C3394624D119}" srcOrd="0" destOrd="0" presId="urn:microsoft.com/office/officeart/2005/8/layout/hierarchy1"/>
    <dgm:cxn modelId="{E0B4D89E-86E2-4583-8CCF-668ADB5DD779}" type="presParOf" srcId="{C0C87B22-3701-41DC-8FDB-AD518788E885}" destId="{1C35652E-378B-4BC3-938B-417A8F2B10C8}" srcOrd="1" destOrd="0" presId="urn:microsoft.com/office/officeart/2005/8/layout/hierarchy1"/>
    <dgm:cxn modelId="{766F694E-9D1E-4C39-A4FE-E93024C02B75}" type="presParOf" srcId="{75E2ECDD-B779-4E57-A8F1-587DAACE4C14}" destId="{FC41DAF8-0D3B-4967-A83E-5C639B7C0A96}" srcOrd="1" destOrd="0" presId="urn:microsoft.com/office/officeart/2005/8/layout/hierarchy1"/>
    <dgm:cxn modelId="{BBB04CF5-D231-4CB6-90B3-BFE3F487BCD3}" type="presParOf" srcId="{FC41DAF8-0D3B-4967-A83E-5C639B7C0A96}" destId="{FCE630B9-3560-4EBC-A578-0A8E475BF48C}" srcOrd="0" destOrd="0" presId="urn:microsoft.com/office/officeart/2005/8/layout/hierarchy1"/>
    <dgm:cxn modelId="{4CB95C6F-D011-4892-A589-67FB1FBC14AA}" type="presParOf" srcId="{FC41DAF8-0D3B-4967-A83E-5C639B7C0A96}" destId="{B7F998EB-FD38-4C75-8F6A-BAB9537C08CA}" srcOrd="1" destOrd="0" presId="urn:microsoft.com/office/officeart/2005/8/layout/hierarchy1"/>
    <dgm:cxn modelId="{D39FC6DD-EED5-4782-AB6A-502FCB1EDFD6}" type="presParOf" srcId="{B7F998EB-FD38-4C75-8F6A-BAB9537C08CA}" destId="{FAA956B8-D2D9-4207-B135-8B4C01AA28A6}" srcOrd="0" destOrd="0" presId="urn:microsoft.com/office/officeart/2005/8/layout/hierarchy1"/>
    <dgm:cxn modelId="{276AF8BA-B167-47B1-87DC-5FDC979B673B}" type="presParOf" srcId="{FAA956B8-D2D9-4207-B135-8B4C01AA28A6}" destId="{02183CA8-24E2-45BD-848C-C036299430AC}" srcOrd="0" destOrd="0" presId="urn:microsoft.com/office/officeart/2005/8/layout/hierarchy1"/>
    <dgm:cxn modelId="{5FFB1D87-1AD9-487B-9CE6-EB8CE4AA5553}" type="presParOf" srcId="{FAA956B8-D2D9-4207-B135-8B4C01AA28A6}" destId="{99108801-4800-46EE-9D5E-B9D454D9F311}" srcOrd="1" destOrd="0" presId="urn:microsoft.com/office/officeart/2005/8/layout/hierarchy1"/>
    <dgm:cxn modelId="{F9E5744F-6E14-4927-8310-6A1C3B49E484}" type="presParOf" srcId="{B7F998EB-FD38-4C75-8F6A-BAB9537C08CA}" destId="{DBC9C88D-45CF-4688-BFBE-B0EA209E4C97}" srcOrd="1" destOrd="0" presId="urn:microsoft.com/office/officeart/2005/8/layout/hierarchy1"/>
    <dgm:cxn modelId="{15A85548-1C05-4178-87C4-A2B4797C4559}" type="presParOf" srcId="{FC41DAF8-0D3B-4967-A83E-5C639B7C0A96}" destId="{7C13D354-4DA3-4511-B92C-EB851B6045A2}" srcOrd="2" destOrd="0" presId="urn:microsoft.com/office/officeart/2005/8/layout/hierarchy1"/>
    <dgm:cxn modelId="{5EDDD677-9912-450B-93B9-973C9EB73F09}" type="presParOf" srcId="{FC41DAF8-0D3B-4967-A83E-5C639B7C0A96}" destId="{51369B80-D8D8-48FE-B079-21EE7CD77EBC}" srcOrd="3" destOrd="0" presId="urn:microsoft.com/office/officeart/2005/8/layout/hierarchy1"/>
    <dgm:cxn modelId="{E76658B4-3884-442B-B949-53F862F4DCEE}" type="presParOf" srcId="{51369B80-D8D8-48FE-B079-21EE7CD77EBC}" destId="{1A4988EF-63A9-4FDA-9D0A-BFF21E09455B}" srcOrd="0" destOrd="0" presId="urn:microsoft.com/office/officeart/2005/8/layout/hierarchy1"/>
    <dgm:cxn modelId="{48479B33-20F8-42F8-AD08-48333A343EDA}" type="presParOf" srcId="{1A4988EF-63A9-4FDA-9D0A-BFF21E09455B}" destId="{1B4AE0A3-8915-42F6-8946-895D27307A99}" srcOrd="0" destOrd="0" presId="urn:microsoft.com/office/officeart/2005/8/layout/hierarchy1"/>
    <dgm:cxn modelId="{1D0E9251-B334-4C18-974F-0042FEB89F22}" type="presParOf" srcId="{1A4988EF-63A9-4FDA-9D0A-BFF21E09455B}" destId="{CC46A83B-5F9E-41FE-B5D6-8603392A7E41}" srcOrd="1" destOrd="0" presId="urn:microsoft.com/office/officeart/2005/8/layout/hierarchy1"/>
    <dgm:cxn modelId="{DE6994FF-CBCF-4504-9B60-6C0B6783ADBA}" type="presParOf" srcId="{51369B80-D8D8-48FE-B079-21EE7CD77EBC}" destId="{B8CA6DE0-4EF4-42C3-89F0-E17EC4BA5A9B}" srcOrd="1" destOrd="0" presId="urn:microsoft.com/office/officeart/2005/8/layout/hierarchy1"/>
    <dgm:cxn modelId="{83679FDC-B55F-4207-A6F0-DF10ED19D442}" type="presParOf" srcId="{FC41DAF8-0D3B-4967-A83E-5C639B7C0A96}" destId="{D69CD277-B27B-407C-A729-EAB26287F143}" srcOrd="4" destOrd="0" presId="urn:microsoft.com/office/officeart/2005/8/layout/hierarchy1"/>
    <dgm:cxn modelId="{5FEBA8E9-25A6-4F7F-92F2-88D8CAF599DE}" type="presParOf" srcId="{FC41DAF8-0D3B-4967-A83E-5C639B7C0A96}" destId="{0A01ADE2-DBB5-490F-9EC9-C61572D057FB}" srcOrd="5" destOrd="0" presId="urn:microsoft.com/office/officeart/2005/8/layout/hierarchy1"/>
    <dgm:cxn modelId="{CED0B8A1-A086-417F-8AE1-C4C9A3FAE0C6}" type="presParOf" srcId="{0A01ADE2-DBB5-490F-9EC9-C61572D057FB}" destId="{A0D93177-5B16-46D0-87C5-4622882F764B}" srcOrd="0" destOrd="0" presId="urn:microsoft.com/office/officeart/2005/8/layout/hierarchy1"/>
    <dgm:cxn modelId="{4943647F-71AF-4096-B855-4851EF594D37}" type="presParOf" srcId="{A0D93177-5B16-46D0-87C5-4622882F764B}" destId="{6958C120-CE0D-459F-B8FC-9D82CF8A112C}" srcOrd="0" destOrd="0" presId="urn:microsoft.com/office/officeart/2005/8/layout/hierarchy1"/>
    <dgm:cxn modelId="{6A92D56D-042A-4B8A-940B-F834BF2C2343}" type="presParOf" srcId="{A0D93177-5B16-46D0-87C5-4622882F764B}" destId="{DC089EAE-8710-429E-A774-87F13A9B85B6}" srcOrd="1" destOrd="0" presId="urn:microsoft.com/office/officeart/2005/8/layout/hierarchy1"/>
    <dgm:cxn modelId="{EEEE7B5D-1C86-420D-8B3E-33246F3CDBEF}" type="presParOf" srcId="{0A01ADE2-DBB5-490F-9EC9-C61572D057FB}" destId="{F08218B0-EB69-40D6-BF80-A9AE3F8763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F44B1-2DBF-449B-B982-1D1063276F13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</dgm:pt>
    <dgm:pt modelId="{94A163D2-782F-4D4A-8865-D6C385B7959D}">
      <dgm:prSet phldrT="[Text]"/>
      <dgm:spPr/>
      <dgm:t>
        <a:bodyPr/>
        <a:lstStyle/>
        <a:p>
          <a:r>
            <a:rPr lang="en-US" dirty="0" smtClean="0"/>
            <a:t>Trigger Event*</a:t>
          </a:r>
        </a:p>
      </dgm:t>
    </dgm:pt>
    <dgm:pt modelId="{86AF4942-B07B-4A2D-BC5B-3B8CE51C59BF}" type="parTrans" cxnId="{1FDDEBF0-2AD7-4F51-B278-C32DD35CDE26}">
      <dgm:prSet/>
      <dgm:spPr/>
      <dgm:t>
        <a:bodyPr/>
        <a:lstStyle/>
        <a:p>
          <a:endParaRPr lang="en-US"/>
        </a:p>
      </dgm:t>
    </dgm:pt>
    <dgm:pt modelId="{FB6B9FCA-8276-4FBF-A05F-B15A3C4E870D}" type="sibTrans" cxnId="{1FDDEBF0-2AD7-4F51-B278-C32DD35CDE26}">
      <dgm:prSet/>
      <dgm:spPr/>
      <dgm:t>
        <a:bodyPr/>
        <a:lstStyle/>
        <a:p>
          <a:endParaRPr lang="en-US"/>
        </a:p>
      </dgm:t>
    </dgm:pt>
    <dgm:pt modelId="{1ED5FBD3-B3CE-4DBF-964D-78E70662AE83}">
      <dgm:prSet phldrT="[Text]"/>
      <dgm:spPr/>
      <dgm:t>
        <a:bodyPr/>
        <a:lstStyle/>
        <a:p>
          <a:r>
            <a:rPr lang="en-US" dirty="0" smtClean="0"/>
            <a:t>Compensated Shock</a:t>
          </a:r>
          <a:endParaRPr lang="en-US" dirty="0"/>
        </a:p>
      </dgm:t>
    </dgm:pt>
    <dgm:pt modelId="{596A7A1A-884D-49A4-A964-7FEBC925118B}" type="parTrans" cxnId="{62888A93-2090-4957-AC68-9761B3FFCBA9}">
      <dgm:prSet/>
      <dgm:spPr/>
      <dgm:t>
        <a:bodyPr/>
        <a:lstStyle/>
        <a:p>
          <a:endParaRPr lang="en-US"/>
        </a:p>
      </dgm:t>
    </dgm:pt>
    <dgm:pt modelId="{B2553C5C-1AE7-4572-9239-CEB7FC87B7B1}" type="sibTrans" cxnId="{62888A93-2090-4957-AC68-9761B3FFCBA9}">
      <dgm:prSet/>
      <dgm:spPr/>
      <dgm:t>
        <a:bodyPr/>
        <a:lstStyle/>
        <a:p>
          <a:endParaRPr lang="en-US"/>
        </a:p>
      </dgm:t>
    </dgm:pt>
    <dgm:pt modelId="{C3E78832-724E-45BA-9DFC-EE95A0A695B4}">
      <dgm:prSet phldrT="[Text]"/>
      <dgm:spPr/>
      <dgm:t>
        <a:bodyPr/>
        <a:lstStyle/>
        <a:p>
          <a:r>
            <a:rPr lang="en-US" dirty="0" smtClean="0"/>
            <a:t>Hypotensive Shock</a:t>
          </a:r>
          <a:endParaRPr lang="en-US" dirty="0"/>
        </a:p>
      </dgm:t>
    </dgm:pt>
    <dgm:pt modelId="{6F4960F5-11B8-4A57-AE94-05C424AFE369}" type="parTrans" cxnId="{3131CA96-3D0A-4E03-983A-5FCC4103F9A7}">
      <dgm:prSet/>
      <dgm:spPr/>
      <dgm:t>
        <a:bodyPr/>
        <a:lstStyle/>
        <a:p>
          <a:endParaRPr lang="en-US"/>
        </a:p>
      </dgm:t>
    </dgm:pt>
    <dgm:pt modelId="{4A3A2758-B157-479E-AE76-052C4A186851}" type="sibTrans" cxnId="{3131CA96-3D0A-4E03-983A-5FCC4103F9A7}">
      <dgm:prSet/>
      <dgm:spPr/>
      <dgm:t>
        <a:bodyPr/>
        <a:lstStyle/>
        <a:p>
          <a:endParaRPr lang="en-US"/>
        </a:p>
      </dgm:t>
    </dgm:pt>
    <dgm:pt modelId="{BC04A5B1-0CAF-465B-9CD2-4BD0CD210C0F}">
      <dgm:prSet phldrT="[Text]"/>
      <dgm:spPr/>
      <dgm:t>
        <a:bodyPr/>
        <a:lstStyle/>
        <a:p>
          <a:r>
            <a:rPr lang="en-US" dirty="0" smtClean="0"/>
            <a:t>Irreversible Shock</a:t>
          </a:r>
          <a:endParaRPr lang="en-US" dirty="0"/>
        </a:p>
      </dgm:t>
    </dgm:pt>
    <dgm:pt modelId="{2000D72C-F9CE-4E8C-8537-EB92B016F499}" type="parTrans" cxnId="{A1496B3C-C8F0-4596-AFDA-C1109505A71E}">
      <dgm:prSet/>
      <dgm:spPr/>
      <dgm:t>
        <a:bodyPr/>
        <a:lstStyle/>
        <a:p>
          <a:endParaRPr lang="en-US"/>
        </a:p>
      </dgm:t>
    </dgm:pt>
    <dgm:pt modelId="{959D0272-A042-4621-B343-AE603305E3CE}" type="sibTrans" cxnId="{A1496B3C-C8F0-4596-AFDA-C1109505A71E}">
      <dgm:prSet/>
      <dgm:spPr/>
      <dgm:t>
        <a:bodyPr/>
        <a:lstStyle/>
        <a:p>
          <a:endParaRPr lang="en-US"/>
        </a:p>
      </dgm:t>
    </dgm:pt>
    <dgm:pt modelId="{70F1E1F9-3E5F-4CF3-B35F-117C6CFCD8B6}">
      <dgm:prSet phldrT="[Text]"/>
      <dgm:spPr/>
      <dgm:t>
        <a:bodyPr/>
        <a:lstStyle/>
        <a:p>
          <a:r>
            <a:rPr lang="en-US" dirty="0" smtClean="0"/>
            <a:t>Etiology:</a:t>
          </a:r>
        </a:p>
      </dgm:t>
    </dgm:pt>
    <dgm:pt modelId="{A79D72C4-F2B5-4B04-B28C-1D363E782CA7}" type="parTrans" cxnId="{3A8C827F-D82D-47ED-9BE6-31C1663A3D23}">
      <dgm:prSet/>
      <dgm:spPr/>
      <dgm:t>
        <a:bodyPr/>
        <a:lstStyle/>
        <a:p>
          <a:endParaRPr lang="en-US"/>
        </a:p>
      </dgm:t>
    </dgm:pt>
    <dgm:pt modelId="{18086743-E1E5-4B73-BDBC-43862D428D97}" type="sibTrans" cxnId="{3A8C827F-D82D-47ED-9BE6-31C1663A3D23}">
      <dgm:prSet/>
      <dgm:spPr/>
      <dgm:t>
        <a:bodyPr/>
        <a:lstStyle/>
        <a:p>
          <a:endParaRPr lang="en-US"/>
        </a:p>
      </dgm:t>
    </dgm:pt>
    <dgm:pt modelId="{FD92F74D-0E63-49A9-9EFA-E4BF919AA9F3}">
      <dgm:prSet phldrT="[Text]"/>
      <dgm:spPr/>
      <dgm:t>
        <a:bodyPr/>
        <a:lstStyle/>
        <a:p>
          <a:r>
            <a:rPr lang="en-US" dirty="0" smtClean="0"/>
            <a:t>Sepsis</a:t>
          </a:r>
        </a:p>
      </dgm:t>
    </dgm:pt>
    <dgm:pt modelId="{F5251A42-3769-42FD-AF94-3D53BB89BEE2}" type="parTrans" cxnId="{D78FBC20-F397-434C-ABCB-9AC2B42ED52B}">
      <dgm:prSet/>
      <dgm:spPr/>
      <dgm:t>
        <a:bodyPr/>
        <a:lstStyle/>
        <a:p>
          <a:endParaRPr lang="en-US"/>
        </a:p>
      </dgm:t>
    </dgm:pt>
    <dgm:pt modelId="{49283E5B-2306-4872-B5F5-B68971AC4167}" type="sibTrans" cxnId="{D78FBC20-F397-434C-ABCB-9AC2B42ED52B}">
      <dgm:prSet/>
      <dgm:spPr/>
      <dgm:t>
        <a:bodyPr/>
        <a:lstStyle/>
        <a:p>
          <a:endParaRPr lang="en-US"/>
        </a:p>
      </dgm:t>
    </dgm:pt>
    <dgm:pt modelId="{A8DD5A20-6EE1-464B-95F8-46B363E191F3}">
      <dgm:prSet phldrT="[Text]"/>
      <dgm:spPr/>
      <dgm:t>
        <a:bodyPr/>
        <a:lstStyle/>
        <a:p>
          <a:r>
            <a:rPr lang="en-US" dirty="0" smtClean="0"/>
            <a:t>Hypovolemia</a:t>
          </a:r>
        </a:p>
      </dgm:t>
    </dgm:pt>
    <dgm:pt modelId="{47E8F7A4-264A-42B6-90EA-04788A71FD93}" type="parTrans" cxnId="{319CB0F1-1998-4E5B-A73E-90CEE6127DCC}">
      <dgm:prSet/>
      <dgm:spPr/>
      <dgm:t>
        <a:bodyPr/>
        <a:lstStyle/>
        <a:p>
          <a:endParaRPr lang="en-US"/>
        </a:p>
      </dgm:t>
    </dgm:pt>
    <dgm:pt modelId="{B465FF48-07FC-4B4A-AAF5-380C913BB40A}" type="sibTrans" cxnId="{319CB0F1-1998-4E5B-A73E-90CEE6127DCC}">
      <dgm:prSet/>
      <dgm:spPr/>
      <dgm:t>
        <a:bodyPr/>
        <a:lstStyle/>
        <a:p>
          <a:endParaRPr lang="en-US"/>
        </a:p>
      </dgm:t>
    </dgm:pt>
    <dgm:pt modelId="{02C62F8C-69D3-49CC-858E-6C7E95156E99}">
      <dgm:prSet phldrT="[Text]"/>
      <dgm:spPr/>
      <dgm:t>
        <a:bodyPr/>
        <a:lstStyle/>
        <a:p>
          <a:r>
            <a:rPr lang="en-US" dirty="0" smtClean="0"/>
            <a:t>Heart failure</a:t>
          </a:r>
        </a:p>
      </dgm:t>
    </dgm:pt>
    <dgm:pt modelId="{2A21795D-101E-4A74-ACD1-C400A229BFA5}" type="parTrans" cxnId="{03976B11-C809-43E9-BFF5-2B59B09F078D}">
      <dgm:prSet/>
      <dgm:spPr/>
      <dgm:t>
        <a:bodyPr/>
        <a:lstStyle/>
        <a:p>
          <a:endParaRPr lang="en-US"/>
        </a:p>
      </dgm:t>
    </dgm:pt>
    <dgm:pt modelId="{8D71471A-8B3C-4113-B373-2A29CBE2B3B9}" type="sibTrans" cxnId="{03976B11-C809-43E9-BFF5-2B59B09F078D}">
      <dgm:prSet/>
      <dgm:spPr/>
      <dgm:t>
        <a:bodyPr/>
        <a:lstStyle/>
        <a:p>
          <a:endParaRPr lang="en-US"/>
        </a:p>
      </dgm:t>
    </dgm:pt>
    <dgm:pt modelId="{75D24487-B395-453E-9048-087030B8F648}">
      <dgm:prSet phldrT="[Text]"/>
      <dgm:spPr/>
      <dgm:t>
        <a:bodyPr/>
        <a:lstStyle/>
        <a:p>
          <a:r>
            <a:rPr lang="en-US" dirty="0" smtClean="0"/>
            <a:t>BP is maintained</a:t>
          </a:r>
          <a:endParaRPr lang="en-US" dirty="0"/>
        </a:p>
      </dgm:t>
    </dgm:pt>
    <dgm:pt modelId="{2BF43121-7F6F-4F14-98E1-278F775EFC2C}" type="parTrans" cxnId="{8989A7C3-7992-4616-979B-93FD4B25EF62}">
      <dgm:prSet/>
      <dgm:spPr/>
      <dgm:t>
        <a:bodyPr/>
        <a:lstStyle/>
        <a:p>
          <a:endParaRPr lang="en-US"/>
        </a:p>
      </dgm:t>
    </dgm:pt>
    <dgm:pt modelId="{403CE34A-063E-464F-8217-B32B25D6B4C9}" type="sibTrans" cxnId="{8989A7C3-7992-4616-979B-93FD4B25EF62}">
      <dgm:prSet/>
      <dgm:spPr/>
      <dgm:t>
        <a:bodyPr/>
        <a:lstStyle/>
        <a:p>
          <a:endParaRPr lang="en-US"/>
        </a:p>
      </dgm:t>
    </dgm:pt>
    <dgm:pt modelId="{99EE02D4-EE59-4DDA-A1FD-62F2EF994DD3}">
      <dgm:prSet phldrT="[Text]"/>
      <dgm:spPr/>
      <dgm:t>
        <a:bodyPr/>
        <a:lstStyle/>
        <a:p>
          <a:r>
            <a:rPr lang="en-US" dirty="0" smtClean="0"/>
            <a:t>Elevated HR, contractility, SVR changes</a:t>
          </a:r>
          <a:endParaRPr lang="en-US" dirty="0"/>
        </a:p>
      </dgm:t>
    </dgm:pt>
    <dgm:pt modelId="{62F0E8AA-9DFB-4E64-A2C4-5A439E47803B}" type="parTrans" cxnId="{78D47775-A045-422F-9308-D4C4F9327198}">
      <dgm:prSet/>
      <dgm:spPr/>
      <dgm:t>
        <a:bodyPr/>
        <a:lstStyle/>
        <a:p>
          <a:endParaRPr lang="en-US"/>
        </a:p>
      </dgm:t>
    </dgm:pt>
    <dgm:pt modelId="{499D593B-EE11-491D-AF87-E8C008F6371D}" type="sibTrans" cxnId="{78D47775-A045-422F-9308-D4C4F9327198}">
      <dgm:prSet/>
      <dgm:spPr/>
      <dgm:t>
        <a:bodyPr/>
        <a:lstStyle/>
        <a:p>
          <a:endParaRPr lang="en-US"/>
        </a:p>
      </dgm:t>
    </dgm:pt>
    <dgm:pt modelId="{437D09CD-A072-4CAA-A9E8-1168BB7D40D7}">
      <dgm:prSet phldrT="[Text]"/>
      <dgm:spPr/>
      <dgm:t>
        <a:bodyPr/>
        <a:lstStyle/>
        <a:p>
          <a:r>
            <a:rPr lang="en-US" dirty="0" smtClean="0"/>
            <a:t>Compensation fails, body overwhelmed</a:t>
          </a:r>
          <a:endParaRPr lang="en-US" dirty="0"/>
        </a:p>
      </dgm:t>
    </dgm:pt>
    <dgm:pt modelId="{F6CBD834-2EDD-4DBA-AE87-EBB86D39AB43}" type="parTrans" cxnId="{7C6AF388-47F8-446B-A6D7-7D55D3C64E56}">
      <dgm:prSet/>
      <dgm:spPr/>
      <dgm:t>
        <a:bodyPr/>
        <a:lstStyle/>
        <a:p>
          <a:endParaRPr lang="en-US"/>
        </a:p>
      </dgm:t>
    </dgm:pt>
    <dgm:pt modelId="{47AC595E-F539-410B-8640-850A9E70BE69}" type="sibTrans" cxnId="{7C6AF388-47F8-446B-A6D7-7D55D3C64E56}">
      <dgm:prSet/>
      <dgm:spPr/>
      <dgm:t>
        <a:bodyPr/>
        <a:lstStyle/>
        <a:p>
          <a:endParaRPr lang="en-US"/>
        </a:p>
      </dgm:t>
    </dgm:pt>
    <dgm:pt modelId="{C1556DD2-F017-4184-B195-71F4B31D1A72}">
      <dgm:prSet phldrT="[Text]"/>
      <dgm:spPr/>
      <dgm:t>
        <a:bodyPr/>
        <a:lstStyle/>
        <a:p>
          <a:r>
            <a:rPr lang="en-US" dirty="0" smtClean="0"/>
            <a:t>BP falls</a:t>
          </a:r>
          <a:endParaRPr lang="en-US" dirty="0"/>
        </a:p>
      </dgm:t>
    </dgm:pt>
    <dgm:pt modelId="{F5CD619D-9580-4A46-967A-45FB046417B3}" type="parTrans" cxnId="{73D86071-821F-437E-A7AD-CA28CCCF1C0C}">
      <dgm:prSet/>
      <dgm:spPr/>
      <dgm:t>
        <a:bodyPr/>
        <a:lstStyle/>
        <a:p>
          <a:endParaRPr lang="en-US"/>
        </a:p>
      </dgm:t>
    </dgm:pt>
    <dgm:pt modelId="{D3128D77-3396-4778-8EA5-2F19EA1DCBC8}" type="sibTrans" cxnId="{73D86071-821F-437E-A7AD-CA28CCCF1C0C}">
      <dgm:prSet/>
      <dgm:spPr/>
      <dgm:t>
        <a:bodyPr/>
        <a:lstStyle/>
        <a:p>
          <a:endParaRPr lang="en-US"/>
        </a:p>
      </dgm:t>
    </dgm:pt>
    <dgm:pt modelId="{3ED76115-FFB2-48FF-8F2C-E7A8347F4BA9}">
      <dgm:prSet phldrT="[Text]"/>
      <dgm:spPr/>
      <dgm:t>
        <a:bodyPr/>
        <a:lstStyle/>
        <a:p>
          <a:r>
            <a:rPr lang="en-US" dirty="0" smtClean="0"/>
            <a:t>End organ dysfunction</a:t>
          </a:r>
          <a:endParaRPr lang="en-US" dirty="0"/>
        </a:p>
      </dgm:t>
    </dgm:pt>
    <dgm:pt modelId="{FCD1E266-E13C-4DFC-A9BB-593927D20C17}" type="parTrans" cxnId="{BB018827-DD84-4773-AEED-FB9E75ACAA28}">
      <dgm:prSet/>
      <dgm:spPr/>
      <dgm:t>
        <a:bodyPr/>
        <a:lstStyle/>
        <a:p>
          <a:endParaRPr lang="en-US"/>
        </a:p>
      </dgm:t>
    </dgm:pt>
    <dgm:pt modelId="{52A0B08C-44FD-404C-8521-F62B530B1D19}" type="sibTrans" cxnId="{BB018827-DD84-4773-AEED-FB9E75ACAA28}">
      <dgm:prSet/>
      <dgm:spPr/>
      <dgm:t>
        <a:bodyPr/>
        <a:lstStyle/>
        <a:p>
          <a:endParaRPr lang="en-US"/>
        </a:p>
      </dgm:t>
    </dgm:pt>
    <dgm:pt modelId="{8EE1B375-A6E1-43C0-9CAB-D19816D1FA51}">
      <dgm:prSet phldrT="[Text]"/>
      <dgm:spPr/>
      <dgm:t>
        <a:bodyPr/>
        <a:lstStyle/>
        <a:p>
          <a:r>
            <a:rPr lang="en-US" dirty="0" smtClean="0"/>
            <a:t>Damage is beyond repair</a:t>
          </a:r>
          <a:endParaRPr lang="en-US" dirty="0"/>
        </a:p>
      </dgm:t>
    </dgm:pt>
    <dgm:pt modelId="{92F1F671-C53D-4EB8-ADAF-C06EADD79B07}" type="parTrans" cxnId="{12C9E458-85DA-414D-95CC-E1F41FA7B211}">
      <dgm:prSet/>
      <dgm:spPr/>
      <dgm:t>
        <a:bodyPr/>
        <a:lstStyle/>
        <a:p>
          <a:endParaRPr lang="en-US"/>
        </a:p>
      </dgm:t>
    </dgm:pt>
    <dgm:pt modelId="{13725F20-47FF-462F-A86C-E95780DCF2E0}" type="sibTrans" cxnId="{12C9E458-85DA-414D-95CC-E1F41FA7B211}">
      <dgm:prSet/>
      <dgm:spPr/>
      <dgm:t>
        <a:bodyPr/>
        <a:lstStyle/>
        <a:p>
          <a:endParaRPr lang="en-US"/>
        </a:p>
      </dgm:t>
    </dgm:pt>
    <dgm:pt modelId="{0C3E795E-8649-4091-BFFF-1433E526E259}" type="pres">
      <dgm:prSet presAssocID="{26CF44B1-2DBF-449B-B982-1D1063276F13}" presName="Name0" presStyleCnt="0">
        <dgm:presLayoutVars>
          <dgm:dir/>
          <dgm:animLvl val="lvl"/>
          <dgm:resizeHandles val="exact"/>
        </dgm:presLayoutVars>
      </dgm:prSet>
      <dgm:spPr/>
    </dgm:pt>
    <dgm:pt modelId="{8A6F751F-8C01-4B71-B6C2-EAD2C9BFA6AD}" type="pres">
      <dgm:prSet presAssocID="{26CF44B1-2DBF-449B-B982-1D1063276F13}" presName="tSp" presStyleCnt="0"/>
      <dgm:spPr/>
    </dgm:pt>
    <dgm:pt modelId="{EB409FB1-E7EF-4FF5-B403-669CA13B92E4}" type="pres">
      <dgm:prSet presAssocID="{26CF44B1-2DBF-449B-B982-1D1063276F13}" presName="bSp" presStyleCnt="0"/>
      <dgm:spPr/>
    </dgm:pt>
    <dgm:pt modelId="{191D172A-70AF-487C-9553-F2AE3C1B4570}" type="pres">
      <dgm:prSet presAssocID="{26CF44B1-2DBF-449B-B982-1D1063276F13}" presName="process" presStyleCnt="0"/>
      <dgm:spPr/>
    </dgm:pt>
    <dgm:pt modelId="{0060A798-B8E3-4AB3-977B-21F5C65E4510}" type="pres">
      <dgm:prSet presAssocID="{94A163D2-782F-4D4A-8865-D6C385B7959D}" presName="composite1" presStyleCnt="0"/>
      <dgm:spPr/>
    </dgm:pt>
    <dgm:pt modelId="{65AD96B4-5506-403F-ACBA-565BC56102ED}" type="pres">
      <dgm:prSet presAssocID="{94A163D2-782F-4D4A-8865-D6C385B7959D}" presName="dummyNode1" presStyleLbl="node1" presStyleIdx="0" presStyleCnt="4"/>
      <dgm:spPr/>
    </dgm:pt>
    <dgm:pt modelId="{A76819C3-5D64-4D42-AF5A-D66520FBC1F9}" type="pres">
      <dgm:prSet presAssocID="{94A163D2-782F-4D4A-8865-D6C385B7959D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0F200-85BC-41AF-A90E-35B202265D40}" type="pres">
      <dgm:prSet presAssocID="{94A163D2-782F-4D4A-8865-D6C385B7959D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8C5DB-EF9D-49D8-8F37-0992B109F9B0}" type="pres">
      <dgm:prSet presAssocID="{94A163D2-782F-4D4A-8865-D6C385B7959D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9018D-08BD-4612-BBEA-5095757B7536}" type="pres">
      <dgm:prSet presAssocID="{94A163D2-782F-4D4A-8865-D6C385B7959D}" presName="connSite1" presStyleCnt="0"/>
      <dgm:spPr/>
    </dgm:pt>
    <dgm:pt modelId="{E8C9D8AA-6579-482C-83E3-A71F85F4D18C}" type="pres">
      <dgm:prSet presAssocID="{FB6B9FCA-8276-4FBF-A05F-B15A3C4E870D}" presName="Name9" presStyleLbl="sibTrans2D1" presStyleIdx="0" presStyleCnt="3"/>
      <dgm:spPr/>
      <dgm:t>
        <a:bodyPr/>
        <a:lstStyle/>
        <a:p>
          <a:endParaRPr lang="en-US"/>
        </a:p>
      </dgm:t>
    </dgm:pt>
    <dgm:pt modelId="{C92F08AD-E0DF-4BBF-9548-2FE8F1E7E809}" type="pres">
      <dgm:prSet presAssocID="{1ED5FBD3-B3CE-4DBF-964D-78E70662AE83}" presName="composite2" presStyleCnt="0"/>
      <dgm:spPr/>
    </dgm:pt>
    <dgm:pt modelId="{2BEF6C00-9525-4ED3-9C23-EDB5255ADD2E}" type="pres">
      <dgm:prSet presAssocID="{1ED5FBD3-B3CE-4DBF-964D-78E70662AE83}" presName="dummyNode2" presStyleLbl="node1" presStyleIdx="0" presStyleCnt="4"/>
      <dgm:spPr/>
    </dgm:pt>
    <dgm:pt modelId="{299B31DF-0B9C-417B-82D2-43F4B06978B1}" type="pres">
      <dgm:prSet presAssocID="{1ED5FBD3-B3CE-4DBF-964D-78E70662AE83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D68D6-3C5A-45F9-8D33-1511EF862ACA}" type="pres">
      <dgm:prSet presAssocID="{1ED5FBD3-B3CE-4DBF-964D-78E70662AE83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807B5-4058-4A0C-9419-2852EB20EF18}" type="pres">
      <dgm:prSet presAssocID="{1ED5FBD3-B3CE-4DBF-964D-78E70662AE83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6F0EF-CA0D-4E27-8226-F5734029DB52}" type="pres">
      <dgm:prSet presAssocID="{1ED5FBD3-B3CE-4DBF-964D-78E70662AE83}" presName="connSite2" presStyleCnt="0"/>
      <dgm:spPr/>
    </dgm:pt>
    <dgm:pt modelId="{3E97E1A7-9C7A-4994-98B4-959A9C3EE39D}" type="pres">
      <dgm:prSet presAssocID="{B2553C5C-1AE7-4572-9239-CEB7FC87B7B1}" presName="Name18" presStyleLbl="sibTrans2D1" presStyleIdx="1" presStyleCnt="3"/>
      <dgm:spPr/>
      <dgm:t>
        <a:bodyPr/>
        <a:lstStyle/>
        <a:p>
          <a:endParaRPr lang="en-US"/>
        </a:p>
      </dgm:t>
    </dgm:pt>
    <dgm:pt modelId="{8FED41DC-7C36-4B45-8E93-5E9BA0B3C762}" type="pres">
      <dgm:prSet presAssocID="{C3E78832-724E-45BA-9DFC-EE95A0A695B4}" presName="composite1" presStyleCnt="0"/>
      <dgm:spPr/>
    </dgm:pt>
    <dgm:pt modelId="{54240517-220D-4096-8396-4B2F6C30ADB5}" type="pres">
      <dgm:prSet presAssocID="{C3E78832-724E-45BA-9DFC-EE95A0A695B4}" presName="dummyNode1" presStyleLbl="node1" presStyleIdx="1" presStyleCnt="4"/>
      <dgm:spPr/>
    </dgm:pt>
    <dgm:pt modelId="{43F42B87-FBF9-4973-A26E-035265DBA186}" type="pres">
      <dgm:prSet presAssocID="{C3E78832-724E-45BA-9DFC-EE95A0A695B4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B88A6-F45B-4C1E-B21A-EBEDE639C14C}" type="pres">
      <dgm:prSet presAssocID="{C3E78832-724E-45BA-9DFC-EE95A0A695B4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0ADE8-6878-4687-8BD5-936A5816AF12}" type="pres">
      <dgm:prSet presAssocID="{C3E78832-724E-45BA-9DFC-EE95A0A695B4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0A7C0-FCB0-4B93-AB66-50C17EB66EF7}" type="pres">
      <dgm:prSet presAssocID="{C3E78832-724E-45BA-9DFC-EE95A0A695B4}" presName="connSite1" presStyleCnt="0"/>
      <dgm:spPr/>
    </dgm:pt>
    <dgm:pt modelId="{6513080A-3EDF-4748-A049-7B42E3E70A26}" type="pres">
      <dgm:prSet presAssocID="{4A3A2758-B157-479E-AE76-052C4A186851}" presName="Name9" presStyleLbl="sibTrans2D1" presStyleIdx="2" presStyleCnt="3"/>
      <dgm:spPr/>
      <dgm:t>
        <a:bodyPr/>
        <a:lstStyle/>
        <a:p>
          <a:endParaRPr lang="en-US"/>
        </a:p>
      </dgm:t>
    </dgm:pt>
    <dgm:pt modelId="{4F494CDE-090C-4422-B869-4B7797D1DD47}" type="pres">
      <dgm:prSet presAssocID="{BC04A5B1-0CAF-465B-9CD2-4BD0CD210C0F}" presName="composite2" presStyleCnt="0"/>
      <dgm:spPr/>
    </dgm:pt>
    <dgm:pt modelId="{8B23F068-4AFC-4346-9568-EA4AB37DAB1E}" type="pres">
      <dgm:prSet presAssocID="{BC04A5B1-0CAF-465B-9CD2-4BD0CD210C0F}" presName="dummyNode2" presStyleLbl="node1" presStyleIdx="2" presStyleCnt="4"/>
      <dgm:spPr/>
    </dgm:pt>
    <dgm:pt modelId="{83FAB3F2-AB83-4BDA-892A-69EBA91CE685}" type="pres">
      <dgm:prSet presAssocID="{BC04A5B1-0CAF-465B-9CD2-4BD0CD210C0F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5F6D3-EBF0-4765-9B8E-25E16EC97C56}" type="pres">
      <dgm:prSet presAssocID="{BC04A5B1-0CAF-465B-9CD2-4BD0CD210C0F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12817-7A65-4059-8D5C-DEB3B117A05E}" type="pres">
      <dgm:prSet presAssocID="{BC04A5B1-0CAF-465B-9CD2-4BD0CD210C0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586F2-6B24-45D5-B853-D367DAD75721}" type="pres">
      <dgm:prSet presAssocID="{BC04A5B1-0CAF-465B-9CD2-4BD0CD210C0F}" presName="connSite2" presStyleCnt="0"/>
      <dgm:spPr/>
    </dgm:pt>
  </dgm:ptLst>
  <dgm:cxnLst>
    <dgm:cxn modelId="{73D86071-821F-437E-A7AD-CA28CCCF1C0C}" srcId="{C3E78832-724E-45BA-9DFC-EE95A0A695B4}" destId="{C1556DD2-F017-4184-B195-71F4B31D1A72}" srcOrd="1" destOrd="0" parTransId="{F5CD619D-9580-4A46-967A-45FB046417B3}" sibTransId="{D3128D77-3396-4778-8EA5-2F19EA1DCBC8}"/>
    <dgm:cxn modelId="{D78FBC20-F397-434C-ABCB-9AC2B42ED52B}" srcId="{70F1E1F9-3E5F-4CF3-B35F-117C6CFCD8B6}" destId="{FD92F74D-0E63-49A9-9EFA-E4BF919AA9F3}" srcOrd="0" destOrd="0" parTransId="{F5251A42-3769-42FD-AF94-3D53BB89BEE2}" sibTransId="{49283E5B-2306-4872-B5F5-B68971AC4167}"/>
    <dgm:cxn modelId="{88833905-BD26-460E-8BBB-10E51B02FBFE}" type="presOf" srcId="{FD92F74D-0E63-49A9-9EFA-E4BF919AA9F3}" destId="{ABA0F200-85BC-41AF-A90E-35B202265D40}" srcOrd="1" destOrd="1" presId="urn:microsoft.com/office/officeart/2005/8/layout/hProcess4"/>
    <dgm:cxn modelId="{7315D7E8-DC5C-43A8-872E-18794BD82211}" type="presOf" srcId="{437D09CD-A072-4CAA-A9E8-1168BB7D40D7}" destId="{49CB88A6-F45B-4C1E-B21A-EBEDE639C14C}" srcOrd="1" destOrd="0" presId="urn:microsoft.com/office/officeart/2005/8/layout/hProcess4"/>
    <dgm:cxn modelId="{2986CB2E-0F3B-4959-95D4-D6ACC18EDDB5}" type="presOf" srcId="{437D09CD-A072-4CAA-A9E8-1168BB7D40D7}" destId="{43F42B87-FBF9-4973-A26E-035265DBA186}" srcOrd="0" destOrd="0" presId="urn:microsoft.com/office/officeart/2005/8/layout/hProcess4"/>
    <dgm:cxn modelId="{370F9621-7365-4B73-9094-5908ABEF73D3}" type="presOf" srcId="{FB6B9FCA-8276-4FBF-A05F-B15A3C4E870D}" destId="{E8C9D8AA-6579-482C-83E3-A71F85F4D18C}" srcOrd="0" destOrd="0" presId="urn:microsoft.com/office/officeart/2005/8/layout/hProcess4"/>
    <dgm:cxn modelId="{3A8C827F-D82D-47ED-9BE6-31C1663A3D23}" srcId="{94A163D2-782F-4D4A-8865-D6C385B7959D}" destId="{70F1E1F9-3E5F-4CF3-B35F-117C6CFCD8B6}" srcOrd="0" destOrd="0" parTransId="{A79D72C4-F2B5-4B04-B28C-1D363E782CA7}" sibTransId="{18086743-E1E5-4B73-BDBC-43862D428D97}"/>
    <dgm:cxn modelId="{BB018827-DD84-4773-AEED-FB9E75ACAA28}" srcId="{C3E78832-724E-45BA-9DFC-EE95A0A695B4}" destId="{3ED76115-FFB2-48FF-8F2C-E7A8347F4BA9}" srcOrd="2" destOrd="0" parTransId="{FCD1E266-E13C-4DFC-A9BB-593927D20C17}" sibTransId="{52A0B08C-44FD-404C-8521-F62B530B1D19}"/>
    <dgm:cxn modelId="{192D909C-E2D5-4098-A491-791C864F2566}" type="presOf" srcId="{02C62F8C-69D3-49CC-858E-6C7E95156E99}" destId="{ABA0F200-85BC-41AF-A90E-35B202265D40}" srcOrd="1" destOrd="3" presId="urn:microsoft.com/office/officeart/2005/8/layout/hProcess4"/>
    <dgm:cxn modelId="{2259C614-9C7C-4E28-B688-FC00EDC3BF18}" type="presOf" srcId="{4A3A2758-B157-479E-AE76-052C4A186851}" destId="{6513080A-3EDF-4748-A049-7B42E3E70A26}" srcOrd="0" destOrd="0" presId="urn:microsoft.com/office/officeart/2005/8/layout/hProcess4"/>
    <dgm:cxn modelId="{7C6AF388-47F8-446B-A6D7-7D55D3C64E56}" srcId="{C3E78832-724E-45BA-9DFC-EE95A0A695B4}" destId="{437D09CD-A072-4CAA-A9E8-1168BB7D40D7}" srcOrd="0" destOrd="0" parTransId="{F6CBD834-2EDD-4DBA-AE87-EBB86D39AB43}" sibTransId="{47AC595E-F539-410B-8640-850A9E70BE69}"/>
    <dgm:cxn modelId="{78D47775-A045-422F-9308-D4C4F9327198}" srcId="{75D24487-B395-453E-9048-087030B8F648}" destId="{99EE02D4-EE59-4DDA-A1FD-62F2EF994DD3}" srcOrd="0" destOrd="0" parTransId="{62F0E8AA-9DFB-4E64-A2C4-5A439E47803B}" sibTransId="{499D593B-EE11-491D-AF87-E8C008F6371D}"/>
    <dgm:cxn modelId="{9A3A9797-8E36-4054-9190-387418A07FFD}" type="presOf" srcId="{1ED5FBD3-B3CE-4DBF-964D-78E70662AE83}" destId="{1C4807B5-4058-4A0C-9419-2852EB20EF18}" srcOrd="0" destOrd="0" presId="urn:microsoft.com/office/officeart/2005/8/layout/hProcess4"/>
    <dgm:cxn modelId="{FE20F933-769D-4404-AEE8-A4EB81E340FF}" type="presOf" srcId="{75D24487-B395-453E-9048-087030B8F648}" destId="{299B31DF-0B9C-417B-82D2-43F4B06978B1}" srcOrd="0" destOrd="0" presId="urn:microsoft.com/office/officeart/2005/8/layout/hProcess4"/>
    <dgm:cxn modelId="{A1496B3C-C8F0-4596-AFDA-C1109505A71E}" srcId="{26CF44B1-2DBF-449B-B982-1D1063276F13}" destId="{BC04A5B1-0CAF-465B-9CD2-4BD0CD210C0F}" srcOrd="3" destOrd="0" parTransId="{2000D72C-F9CE-4E8C-8537-EB92B016F499}" sibTransId="{959D0272-A042-4621-B343-AE603305E3CE}"/>
    <dgm:cxn modelId="{75D6F713-F9B9-419E-BCF4-E9201711A6BE}" type="presOf" srcId="{99EE02D4-EE59-4DDA-A1FD-62F2EF994DD3}" destId="{FC2D68D6-3C5A-45F9-8D33-1511EF862ACA}" srcOrd="1" destOrd="1" presId="urn:microsoft.com/office/officeart/2005/8/layout/hProcess4"/>
    <dgm:cxn modelId="{8F4AE82D-7D18-4357-BDE3-34E58FCCF53B}" type="presOf" srcId="{3ED76115-FFB2-48FF-8F2C-E7A8347F4BA9}" destId="{43F42B87-FBF9-4973-A26E-035265DBA186}" srcOrd="0" destOrd="2" presId="urn:microsoft.com/office/officeart/2005/8/layout/hProcess4"/>
    <dgm:cxn modelId="{C0A95FCC-C394-455C-B8C8-E0CB897F3DBE}" type="presOf" srcId="{8EE1B375-A6E1-43C0-9CAB-D19816D1FA51}" destId="{7A85F6D3-EBF0-4765-9B8E-25E16EC97C56}" srcOrd="1" destOrd="0" presId="urn:microsoft.com/office/officeart/2005/8/layout/hProcess4"/>
    <dgm:cxn modelId="{8989A7C3-7992-4616-979B-93FD4B25EF62}" srcId="{1ED5FBD3-B3CE-4DBF-964D-78E70662AE83}" destId="{75D24487-B395-453E-9048-087030B8F648}" srcOrd="0" destOrd="0" parTransId="{2BF43121-7F6F-4F14-98E1-278F775EFC2C}" sibTransId="{403CE34A-063E-464F-8217-B32B25D6B4C9}"/>
    <dgm:cxn modelId="{319CB0F1-1998-4E5B-A73E-90CEE6127DCC}" srcId="{70F1E1F9-3E5F-4CF3-B35F-117C6CFCD8B6}" destId="{A8DD5A20-6EE1-464B-95F8-46B363E191F3}" srcOrd="1" destOrd="0" parTransId="{47E8F7A4-264A-42B6-90EA-04788A71FD93}" sibTransId="{B465FF48-07FC-4B4A-AAF5-380C913BB40A}"/>
    <dgm:cxn modelId="{42D7A276-ED0C-4936-AF40-AEBCBBC7876D}" type="presOf" srcId="{A8DD5A20-6EE1-464B-95F8-46B363E191F3}" destId="{A76819C3-5D64-4D42-AF5A-D66520FBC1F9}" srcOrd="0" destOrd="2" presId="urn:microsoft.com/office/officeart/2005/8/layout/hProcess4"/>
    <dgm:cxn modelId="{1A2E0E56-1FBE-4731-A539-19BB220478C3}" type="presOf" srcId="{BC04A5B1-0CAF-465B-9CD2-4BD0CD210C0F}" destId="{49212817-7A65-4059-8D5C-DEB3B117A05E}" srcOrd="0" destOrd="0" presId="urn:microsoft.com/office/officeart/2005/8/layout/hProcess4"/>
    <dgm:cxn modelId="{12C9E458-85DA-414D-95CC-E1F41FA7B211}" srcId="{BC04A5B1-0CAF-465B-9CD2-4BD0CD210C0F}" destId="{8EE1B375-A6E1-43C0-9CAB-D19816D1FA51}" srcOrd="0" destOrd="0" parTransId="{92F1F671-C53D-4EB8-ADAF-C06EADD79B07}" sibTransId="{13725F20-47FF-462F-A86C-E95780DCF2E0}"/>
    <dgm:cxn modelId="{AA055553-D33D-4C71-B261-E1F553838FF4}" type="presOf" srcId="{02C62F8C-69D3-49CC-858E-6C7E95156E99}" destId="{A76819C3-5D64-4D42-AF5A-D66520FBC1F9}" srcOrd="0" destOrd="3" presId="urn:microsoft.com/office/officeart/2005/8/layout/hProcess4"/>
    <dgm:cxn modelId="{D2EB75D8-2B0D-4B74-AD85-1BF4870304CB}" type="presOf" srcId="{C1556DD2-F017-4184-B195-71F4B31D1A72}" destId="{49CB88A6-F45B-4C1E-B21A-EBEDE639C14C}" srcOrd="1" destOrd="1" presId="urn:microsoft.com/office/officeart/2005/8/layout/hProcess4"/>
    <dgm:cxn modelId="{550ECD24-D3A8-4A16-9FAE-F62B0ECB63DD}" type="presOf" srcId="{99EE02D4-EE59-4DDA-A1FD-62F2EF994DD3}" destId="{299B31DF-0B9C-417B-82D2-43F4B06978B1}" srcOrd="0" destOrd="1" presId="urn:microsoft.com/office/officeart/2005/8/layout/hProcess4"/>
    <dgm:cxn modelId="{7C0AC6D9-7BF0-4753-9759-E92BD054873F}" type="presOf" srcId="{75D24487-B395-453E-9048-087030B8F648}" destId="{FC2D68D6-3C5A-45F9-8D33-1511EF862ACA}" srcOrd="1" destOrd="0" presId="urn:microsoft.com/office/officeart/2005/8/layout/hProcess4"/>
    <dgm:cxn modelId="{31DB8C73-01D3-4F60-A5AA-26186F085005}" type="presOf" srcId="{8EE1B375-A6E1-43C0-9CAB-D19816D1FA51}" destId="{83FAB3F2-AB83-4BDA-892A-69EBA91CE685}" srcOrd="0" destOrd="0" presId="urn:microsoft.com/office/officeart/2005/8/layout/hProcess4"/>
    <dgm:cxn modelId="{1FDDEBF0-2AD7-4F51-B278-C32DD35CDE26}" srcId="{26CF44B1-2DBF-449B-B982-1D1063276F13}" destId="{94A163D2-782F-4D4A-8865-D6C385B7959D}" srcOrd="0" destOrd="0" parTransId="{86AF4942-B07B-4A2D-BC5B-3B8CE51C59BF}" sibTransId="{FB6B9FCA-8276-4FBF-A05F-B15A3C4E870D}"/>
    <dgm:cxn modelId="{3131CA96-3D0A-4E03-983A-5FCC4103F9A7}" srcId="{26CF44B1-2DBF-449B-B982-1D1063276F13}" destId="{C3E78832-724E-45BA-9DFC-EE95A0A695B4}" srcOrd="2" destOrd="0" parTransId="{6F4960F5-11B8-4A57-AE94-05C424AFE369}" sibTransId="{4A3A2758-B157-479E-AE76-052C4A186851}"/>
    <dgm:cxn modelId="{E13AF0BD-1514-497B-8C2D-C565CBBC644D}" type="presOf" srcId="{B2553C5C-1AE7-4572-9239-CEB7FC87B7B1}" destId="{3E97E1A7-9C7A-4994-98B4-959A9C3EE39D}" srcOrd="0" destOrd="0" presId="urn:microsoft.com/office/officeart/2005/8/layout/hProcess4"/>
    <dgm:cxn modelId="{EA4AA9E8-6A5D-425B-8DA8-E492795B2679}" type="presOf" srcId="{C1556DD2-F017-4184-B195-71F4B31D1A72}" destId="{43F42B87-FBF9-4973-A26E-035265DBA186}" srcOrd="0" destOrd="1" presId="urn:microsoft.com/office/officeart/2005/8/layout/hProcess4"/>
    <dgm:cxn modelId="{88CF512D-6527-49D7-B267-3BE13EBB02F3}" type="presOf" srcId="{C3E78832-724E-45BA-9DFC-EE95A0A695B4}" destId="{1AF0ADE8-6878-4687-8BD5-936A5816AF12}" srcOrd="0" destOrd="0" presId="urn:microsoft.com/office/officeart/2005/8/layout/hProcess4"/>
    <dgm:cxn modelId="{2DE3AFF1-3ABA-41D5-82B1-A53D7069F967}" type="presOf" srcId="{A8DD5A20-6EE1-464B-95F8-46B363E191F3}" destId="{ABA0F200-85BC-41AF-A90E-35B202265D40}" srcOrd="1" destOrd="2" presId="urn:microsoft.com/office/officeart/2005/8/layout/hProcess4"/>
    <dgm:cxn modelId="{03976B11-C809-43E9-BFF5-2B59B09F078D}" srcId="{70F1E1F9-3E5F-4CF3-B35F-117C6CFCD8B6}" destId="{02C62F8C-69D3-49CC-858E-6C7E95156E99}" srcOrd="2" destOrd="0" parTransId="{2A21795D-101E-4A74-ACD1-C400A229BFA5}" sibTransId="{8D71471A-8B3C-4113-B373-2A29CBE2B3B9}"/>
    <dgm:cxn modelId="{D86A7E03-3AA4-4D21-9FED-6A1F5CA1926F}" type="presOf" srcId="{FD92F74D-0E63-49A9-9EFA-E4BF919AA9F3}" destId="{A76819C3-5D64-4D42-AF5A-D66520FBC1F9}" srcOrd="0" destOrd="1" presId="urn:microsoft.com/office/officeart/2005/8/layout/hProcess4"/>
    <dgm:cxn modelId="{392663E4-6B5A-4A1D-BCA1-1694810BC073}" type="presOf" srcId="{94A163D2-782F-4D4A-8865-D6C385B7959D}" destId="{1CE8C5DB-EF9D-49D8-8F37-0992B109F9B0}" srcOrd="0" destOrd="0" presId="urn:microsoft.com/office/officeart/2005/8/layout/hProcess4"/>
    <dgm:cxn modelId="{CF20D907-CDDD-4EE1-A820-64A4FD379E7F}" type="presOf" srcId="{3ED76115-FFB2-48FF-8F2C-E7A8347F4BA9}" destId="{49CB88A6-F45B-4C1E-B21A-EBEDE639C14C}" srcOrd="1" destOrd="2" presId="urn:microsoft.com/office/officeart/2005/8/layout/hProcess4"/>
    <dgm:cxn modelId="{62888A93-2090-4957-AC68-9761B3FFCBA9}" srcId="{26CF44B1-2DBF-449B-B982-1D1063276F13}" destId="{1ED5FBD3-B3CE-4DBF-964D-78E70662AE83}" srcOrd="1" destOrd="0" parTransId="{596A7A1A-884D-49A4-A964-7FEBC925118B}" sibTransId="{B2553C5C-1AE7-4572-9239-CEB7FC87B7B1}"/>
    <dgm:cxn modelId="{25EFF81B-AA52-43F2-97D3-532F228FE912}" type="presOf" srcId="{70F1E1F9-3E5F-4CF3-B35F-117C6CFCD8B6}" destId="{A76819C3-5D64-4D42-AF5A-D66520FBC1F9}" srcOrd="0" destOrd="0" presId="urn:microsoft.com/office/officeart/2005/8/layout/hProcess4"/>
    <dgm:cxn modelId="{758C3B49-8D92-474C-94BE-54BC7850B541}" type="presOf" srcId="{70F1E1F9-3E5F-4CF3-B35F-117C6CFCD8B6}" destId="{ABA0F200-85BC-41AF-A90E-35B202265D40}" srcOrd="1" destOrd="0" presId="urn:microsoft.com/office/officeart/2005/8/layout/hProcess4"/>
    <dgm:cxn modelId="{F733D0D5-C0B5-4CCC-B33C-FDA0D2FE4C1D}" type="presOf" srcId="{26CF44B1-2DBF-449B-B982-1D1063276F13}" destId="{0C3E795E-8649-4091-BFFF-1433E526E259}" srcOrd="0" destOrd="0" presId="urn:microsoft.com/office/officeart/2005/8/layout/hProcess4"/>
    <dgm:cxn modelId="{8C0E5142-88BF-436D-BC9A-70A86465370C}" type="presParOf" srcId="{0C3E795E-8649-4091-BFFF-1433E526E259}" destId="{8A6F751F-8C01-4B71-B6C2-EAD2C9BFA6AD}" srcOrd="0" destOrd="0" presId="urn:microsoft.com/office/officeart/2005/8/layout/hProcess4"/>
    <dgm:cxn modelId="{D6A250A2-050F-48EB-AD5C-12B69566A652}" type="presParOf" srcId="{0C3E795E-8649-4091-BFFF-1433E526E259}" destId="{EB409FB1-E7EF-4FF5-B403-669CA13B92E4}" srcOrd="1" destOrd="0" presId="urn:microsoft.com/office/officeart/2005/8/layout/hProcess4"/>
    <dgm:cxn modelId="{3AD1D366-700B-4B5D-8465-7980C9C41B04}" type="presParOf" srcId="{0C3E795E-8649-4091-BFFF-1433E526E259}" destId="{191D172A-70AF-487C-9553-F2AE3C1B4570}" srcOrd="2" destOrd="0" presId="urn:microsoft.com/office/officeart/2005/8/layout/hProcess4"/>
    <dgm:cxn modelId="{0D3B2249-DB10-40F8-8BDD-EC4C4B57DCBA}" type="presParOf" srcId="{191D172A-70AF-487C-9553-F2AE3C1B4570}" destId="{0060A798-B8E3-4AB3-977B-21F5C65E4510}" srcOrd="0" destOrd="0" presId="urn:microsoft.com/office/officeart/2005/8/layout/hProcess4"/>
    <dgm:cxn modelId="{54986200-04F1-4386-903B-5C26A2EC169E}" type="presParOf" srcId="{0060A798-B8E3-4AB3-977B-21F5C65E4510}" destId="{65AD96B4-5506-403F-ACBA-565BC56102ED}" srcOrd="0" destOrd="0" presId="urn:microsoft.com/office/officeart/2005/8/layout/hProcess4"/>
    <dgm:cxn modelId="{00404CC0-51AE-497F-AFCF-03BBDAD6D54F}" type="presParOf" srcId="{0060A798-B8E3-4AB3-977B-21F5C65E4510}" destId="{A76819C3-5D64-4D42-AF5A-D66520FBC1F9}" srcOrd="1" destOrd="0" presId="urn:microsoft.com/office/officeart/2005/8/layout/hProcess4"/>
    <dgm:cxn modelId="{CD10D792-08D4-419E-9A53-596E1C782315}" type="presParOf" srcId="{0060A798-B8E3-4AB3-977B-21F5C65E4510}" destId="{ABA0F200-85BC-41AF-A90E-35B202265D40}" srcOrd="2" destOrd="0" presId="urn:microsoft.com/office/officeart/2005/8/layout/hProcess4"/>
    <dgm:cxn modelId="{CD869DC4-E270-4EBD-91B0-8953F57B52DD}" type="presParOf" srcId="{0060A798-B8E3-4AB3-977B-21F5C65E4510}" destId="{1CE8C5DB-EF9D-49D8-8F37-0992B109F9B0}" srcOrd="3" destOrd="0" presId="urn:microsoft.com/office/officeart/2005/8/layout/hProcess4"/>
    <dgm:cxn modelId="{C400608C-CC44-4325-808A-082FAF1E561F}" type="presParOf" srcId="{0060A798-B8E3-4AB3-977B-21F5C65E4510}" destId="{1B39018D-08BD-4612-BBEA-5095757B7536}" srcOrd="4" destOrd="0" presId="urn:microsoft.com/office/officeart/2005/8/layout/hProcess4"/>
    <dgm:cxn modelId="{0C3C73EB-D6C1-41C7-96E8-298312B212A4}" type="presParOf" srcId="{191D172A-70AF-487C-9553-F2AE3C1B4570}" destId="{E8C9D8AA-6579-482C-83E3-A71F85F4D18C}" srcOrd="1" destOrd="0" presId="urn:microsoft.com/office/officeart/2005/8/layout/hProcess4"/>
    <dgm:cxn modelId="{39F67C55-CE6A-4BC0-B2E6-C901430F84AF}" type="presParOf" srcId="{191D172A-70AF-487C-9553-F2AE3C1B4570}" destId="{C92F08AD-E0DF-4BBF-9548-2FE8F1E7E809}" srcOrd="2" destOrd="0" presId="urn:microsoft.com/office/officeart/2005/8/layout/hProcess4"/>
    <dgm:cxn modelId="{F3DA9483-FF55-4232-A8F5-D2BE704E8DBB}" type="presParOf" srcId="{C92F08AD-E0DF-4BBF-9548-2FE8F1E7E809}" destId="{2BEF6C00-9525-4ED3-9C23-EDB5255ADD2E}" srcOrd="0" destOrd="0" presId="urn:microsoft.com/office/officeart/2005/8/layout/hProcess4"/>
    <dgm:cxn modelId="{9CC6EEF5-A723-4B01-A602-83D691B70A34}" type="presParOf" srcId="{C92F08AD-E0DF-4BBF-9548-2FE8F1E7E809}" destId="{299B31DF-0B9C-417B-82D2-43F4B06978B1}" srcOrd="1" destOrd="0" presId="urn:microsoft.com/office/officeart/2005/8/layout/hProcess4"/>
    <dgm:cxn modelId="{BD55DB2E-7745-476F-89C3-3522C70FB226}" type="presParOf" srcId="{C92F08AD-E0DF-4BBF-9548-2FE8F1E7E809}" destId="{FC2D68D6-3C5A-45F9-8D33-1511EF862ACA}" srcOrd="2" destOrd="0" presId="urn:microsoft.com/office/officeart/2005/8/layout/hProcess4"/>
    <dgm:cxn modelId="{1576B843-0887-453A-9AC2-A7B9DBABF484}" type="presParOf" srcId="{C92F08AD-E0DF-4BBF-9548-2FE8F1E7E809}" destId="{1C4807B5-4058-4A0C-9419-2852EB20EF18}" srcOrd="3" destOrd="0" presId="urn:microsoft.com/office/officeart/2005/8/layout/hProcess4"/>
    <dgm:cxn modelId="{F884F84F-9ADF-4C21-B97E-272D683C00C7}" type="presParOf" srcId="{C92F08AD-E0DF-4BBF-9548-2FE8F1E7E809}" destId="{0156F0EF-CA0D-4E27-8226-F5734029DB52}" srcOrd="4" destOrd="0" presId="urn:microsoft.com/office/officeart/2005/8/layout/hProcess4"/>
    <dgm:cxn modelId="{F4A06F76-517F-4CA2-AD5A-D46BD8A70B34}" type="presParOf" srcId="{191D172A-70AF-487C-9553-F2AE3C1B4570}" destId="{3E97E1A7-9C7A-4994-98B4-959A9C3EE39D}" srcOrd="3" destOrd="0" presId="urn:microsoft.com/office/officeart/2005/8/layout/hProcess4"/>
    <dgm:cxn modelId="{87210E4C-82EC-416B-9315-F9B8E95ED2C4}" type="presParOf" srcId="{191D172A-70AF-487C-9553-F2AE3C1B4570}" destId="{8FED41DC-7C36-4B45-8E93-5E9BA0B3C762}" srcOrd="4" destOrd="0" presId="urn:microsoft.com/office/officeart/2005/8/layout/hProcess4"/>
    <dgm:cxn modelId="{A061548B-C0CE-4048-BA38-776D9FF915A6}" type="presParOf" srcId="{8FED41DC-7C36-4B45-8E93-5E9BA0B3C762}" destId="{54240517-220D-4096-8396-4B2F6C30ADB5}" srcOrd="0" destOrd="0" presId="urn:microsoft.com/office/officeart/2005/8/layout/hProcess4"/>
    <dgm:cxn modelId="{24CAD077-3265-4980-AC93-34D3E2039AC0}" type="presParOf" srcId="{8FED41DC-7C36-4B45-8E93-5E9BA0B3C762}" destId="{43F42B87-FBF9-4973-A26E-035265DBA186}" srcOrd="1" destOrd="0" presId="urn:microsoft.com/office/officeart/2005/8/layout/hProcess4"/>
    <dgm:cxn modelId="{316875D0-66DC-45C5-B823-5413F3F9D265}" type="presParOf" srcId="{8FED41DC-7C36-4B45-8E93-5E9BA0B3C762}" destId="{49CB88A6-F45B-4C1E-B21A-EBEDE639C14C}" srcOrd="2" destOrd="0" presId="urn:microsoft.com/office/officeart/2005/8/layout/hProcess4"/>
    <dgm:cxn modelId="{972F74D0-26B3-4573-A317-D683A629062B}" type="presParOf" srcId="{8FED41DC-7C36-4B45-8E93-5E9BA0B3C762}" destId="{1AF0ADE8-6878-4687-8BD5-936A5816AF12}" srcOrd="3" destOrd="0" presId="urn:microsoft.com/office/officeart/2005/8/layout/hProcess4"/>
    <dgm:cxn modelId="{1D196E7E-3E05-47EB-B16F-79D7FB8253FF}" type="presParOf" srcId="{8FED41DC-7C36-4B45-8E93-5E9BA0B3C762}" destId="{1740A7C0-FCB0-4B93-AB66-50C17EB66EF7}" srcOrd="4" destOrd="0" presId="urn:microsoft.com/office/officeart/2005/8/layout/hProcess4"/>
    <dgm:cxn modelId="{6C5E36B9-5955-4DC9-9B1B-AFEBB2FC8A27}" type="presParOf" srcId="{191D172A-70AF-487C-9553-F2AE3C1B4570}" destId="{6513080A-3EDF-4748-A049-7B42E3E70A26}" srcOrd="5" destOrd="0" presId="urn:microsoft.com/office/officeart/2005/8/layout/hProcess4"/>
    <dgm:cxn modelId="{68D1DED5-4566-49D4-A6F2-E9AA75F6DF1D}" type="presParOf" srcId="{191D172A-70AF-487C-9553-F2AE3C1B4570}" destId="{4F494CDE-090C-4422-B869-4B7797D1DD47}" srcOrd="6" destOrd="0" presId="urn:microsoft.com/office/officeart/2005/8/layout/hProcess4"/>
    <dgm:cxn modelId="{8389284A-775C-40FC-8F8B-3978AAC3942E}" type="presParOf" srcId="{4F494CDE-090C-4422-B869-4B7797D1DD47}" destId="{8B23F068-4AFC-4346-9568-EA4AB37DAB1E}" srcOrd="0" destOrd="0" presId="urn:microsoft.com/office/officeart/2005/8/layout/hProcess4"/>
    <dgm:cxn modelId="{CF6862D2-4B90-47F0-8B44-458428D91AA4}" type="presParOf" srcId="{4F494CDE-090C-4422-B869-4B7797D1DD47}" destId="{83FAB3F2-AB83-4BDA-892A-69EBA91CE685}" srcOrd="1" destOrd="0" presId="urn:microsoft.com/office/officeart/2005/8/layout/hProcess4"/>
    <dgm:cxn modelId="{CEF0CF34-A177-4436-BF3A-5BAB76698F4C}" type="presParOf" srcId="{4F494CDE-090C-4422-B869-4B7797D1DD47}" destId="{7A85F6D3-EBF0-4765-9B8E-25E16EC97C56}" srcOrd="2" destOrd="0" presId="urn:microsoft.com/office/officeart/2005/8/layout/hProcess4"/>
    <dgm:cxn modelId="{C4D759DA-90FC-494E-860A-0E1555BB1662}" type="presParOf" srcId="{4F494CDE-090C-4422-B869-4B7797D1DD47}" destId="{49212817-7A65-4059-8D5C-DEB3B117A05E}" srcOrd="3" destOrd="0" presId="urn:microsoft.com/office/officeart/2005/8/layout/hProcess4"/>
    <dgm:cxn modelId="{EBEA24BF-4374-4428-AD35-8CA9F02D4911}" type="presParOf" srcId="{4F494CDE-090C-4422-B869-4B7797D1DD47}" destId="{6BC586F2-6B24-45D5-B853-D367DAD7572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8326F-7FAF-4A70-BC1C-7FA5ED8FC29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CD24991-9407-4259-84B5-29BDA9FF4646}">
      <dgm:prSet phldrT="[Text]"/>
      <dgm:spPr/>
      <dgm:t>
        <a:bodyPr/>
        <a:lstStyle/>
        <a:p>
          <a:r>
            <a:rPr lang="en-US" dirty="0" smtClean="0"/>
            <a:t>Cardiac Output</a:t>
          </a:r>
          <a:endParaRPr lang="en-US" dirty="0"/>
        </a:p>
      </dgm:t>
    </dgm:pt>
    <dgm:pt modelId="{56D5A0EC-8600-4C0D-B88C-9A794B62B848}" type="parTrans" cxnId="{5F3782E2-E502-4F16-89C5-6CBB722F8C18}">
      <dgm:prSet/>
      <dgm:spPr/>
      <dgm:t>
        <a:bodyPr/>
        <a:lstStyle/>
        <a:p>
          <a:endParaRPr lang="en-US"/>
        </a:p>
      </dgm:t>
    </dgm:pt>
    <dgm:pt modelId="{F4A4B6CD-0348-4C9E-94D3-2E5F955E6876}" type="sibTrans" cxnId="{5F3782E2-E502-4F16-89C5-6CBB722F8C18}">
      <dgm:prSet/>
      <dgm:spPr/>
      <dgm:t>
        <a:bodyPr/>
        <a:lstStyle/>
        <a:p>
          <a:endParaRPr lang="en-US"/>
        </a:p>
      </dgm:t>
    </dgm:pt>
    <dgm:pt modelId="{CA019D38-4FD4-4A68-B465-6E888CBCAE9E}">
      <dgm:prSet phldrT="[Text]"/>
      <dgm:spPr/>
      <dgm:t>
        <a:bodyPr/>
        <a:lstStyle/>
        <a:p>
          <a:r>
            <a:rPr lang="en-US" dirty="0" smtClean="0"/>
            <a:t>Stroke Volume</a:t>
          </a:r>
          <a:endParaRPr lang="en-US" dirty="0"/>
        </a:p>
      </dgm:t>
    </dgm:pt>
    <dgm:pt modelId="{B513ED6E-0FC4-4408-960B-870585439665}" type="parTrans" cxnId="{2F421D4E-6F24-4A2F-9EC7-5ED73A56D61A}">
      <dgm:prSet/>
      <dgm:spPr/>
      <dgm:t>
        <a:bodyPr/>
        <a:lstStyle/>
        <a:p>
          <a:endParaRPr lang="en-US"/>
        </a:p>
      </dgm:t>
    </dgm:pt>
    <dgm:pt modelId="{DFED82FC-353C-43E7-9083-5ED69B1C1B16}" type="sibTrans" cxnId="{2F421D4E-6F24-4A2F-9EC7-5ED73A56D61A}">
      <dgm:prSet/>
      <dgm:spPr/>
      <dgm:t>
        <a:bodyPr/>
        <a:lstStyle/>
        <a:p>
          <a:endParaRPr lang="en-US"/>
        </a:p>
      </dgm:t>
    </dgm:pt>
    <dgm:pt modelId="{066C4367-D809-457A-A953-8A85FE24A176}">
      <dgm:prSet phldrT="[Text]"/>
      <dgm:spPr/>
      <dgm:t>
        <a:bodyPr/>
        <a:lstStyle/>
        <a:p>
          <a:r>
            <a:rPr lang="en-US" dirty="0" smtClean="0"/>
            <a:t>Preload</a:t>
          </a:r>
          <a:endParaRPr lang="en-US" dirty="0"/>
        </a:p>
      </dgm:t>
    </dgm:pt>
    <dgm:pt modelId="{5B18A588-9F4F-48E9-895B-BBADD0D07D8F}" type="parTrans" cxnId="{289B0C78-404E-494B-B99D-86B4CEBE161A}">
      <dgm:prSet/>
      <dgm:spPr/>
      <dgm:t>
        <a:bodyPr/>
        <a:lstStyle/>
        <a:p>
          <a:endParaRPr lang="en-US"/>
        </a:p>
      </dgm:t>
    </dgm:pt>
    <dgm:pt modelId="{697B3318-9E27-493F-AAB0-E951DD29DC73}" type="sibTrans" cxnId="{289B0C78-404E-494B-B99D-86B4CEBE161A}">
      <dgm:prSet/>
      <dgm:spPr/>
      <dgm:t>
        <a:bodyPr/>
        <a:lstStyle/>
        <a:p>
          <a:endParaRPr lang="en-US"/>
        </a:p>
      </dgm:t>
    </dgm:pt>
    <dgm:pt modelId="{1EC84D8D-49D5-4422-9669-E204112C9021}">
      <dgm:prSet phldrT="[Text]"/>
      <dgm:spPr/>
      <dgm:t>
        <a:bodyPr/>
        <a:lstStyle/>
        <a:p>
          <a:r>
            <a:rPr lang="en-US" dirty="0" smtClean="0"/>
            <a:t>Contractility</a:t>
          </a:r>
          <a:endParaRPr lang="en-US" dirty="0"/>
        </a:p>
      </dgm:t>
    </dgm:pt>
    <dgm:pt modelId="{90E6C915-4440-49D2-B1EB-6C4D50051B56}" type="parTrans" cxnId="{4195FBD7-F321-4554-9AFB-F16C2A034A28}">
      <dgm:prSet/>
      <dgm:spPr/>
      <dgm:t>
        <a:bodyPr/>
        <a:lstStyle/>
        <a:p>
          <a:endParaRPr lang="en-US"/>
        </a:p>
      </dgm:t>
    </dgm:pt>
    <dgm:pt modelId="{002514F5-8E8A-4F6A-B6F9-18C55E450587}" type="sibTrans" cxnId="{4195FBD7-F321-4554-9AFB-F16C2A034A28}">
      <dgm:prSet/>
      <dgm:spPr/>
      <dgm:t>
        <a:bodyPr/>
        <a:lstStyle/>
        <a:p>
          <a:endParaRPr lang="en-US"/>
        </a:p>
      </dgm:t>
    </dgm:pt>
    <dgm:pt modelId="{774F2E44-0E4E-49D8-B050-F34D4C8B0034}">
      <dgm:prSet phldrT="[Text]"/>
      <dgm:spPr/>
      <dgm:t>
        <a:bodyPr/>
        <a:lstStyle/>
        <a:p>
          <a:r>
            <a:rPr lang="en-US" dirty="0" smtClean="0"/>
            <a:t>Arterial Oxygen Content</a:t>
          </a:r>
          <a:endParaRPr lang="en-US" dirty="0"/>
        </a:p>
      </dgm:t>
    </dgm:pt>
    <dgm:pt modelId="{5D1E50F9-D032-4CA0-84AD-921DB692730F}" type="parTrans" cxnId="{29FE912E-FEED-4770-AC7C-0A1AA16A301D}">
      <dgm:prSet/>
      <dgm:spPr/>
      <dgm:t>
        <a:bodyPr/>
        <a:lstStyle/>
        <a:p>
          <a:endParaRPr lang="en-US"/>
        </a:p>
      </dgm:t>
    </dgm:pt>
    <dgm:pt modelId="{2D0F913A-7883-4A5B-B7F7-3291FA782382}" type="sibTrans" cxnId="{29FE912E-FEED-4770-AC7C-0A1AA16A301D}">
      <dgm:prSet/>
      <dgm:spPr/>
      <dgm:t>
        <a:bodyPr/>
        <a:lstStyle/>
        <a:p>
          <a:endParaRPr lang="en-US"/>
        </a:p>
      </dgm:t>
    </dgm:pt>
    <dgm:pt modelId="{A75ACAD7-F2A0-4D78-8B5F-44ACE9C099D4}">
      <dgm:prSet phldrT="[Text]"/>
      <dgm:spPr/>
      <dgm:t>
        <a:bodyPr/>
        <a:lstStyle/>
        <a:p>
          <a:r>
            <a:rPr lang="en-US" dirty="0" err="1" smtClean="0"/>
            <a:t>Hgb</a:t>
          </a:r>
          <a:endParaRPr lang="en-US" dirty="0"/>
        </a:p>
      </dgm:t>
    </dgm:pt>
    <dgm:pt modelId="{E0192081-FFA2-43C3-AB5B-947C5CEF9D56}" type="parTrans" cxnId="{85943A84-498F-4C7D-9089-2B9665CCBF4A}">
      <dgm:prSet/>
      <dgm:spPr/>
      <dgm:t>
        <a:bodyPr/>
        <a:lstStyle/>
        <a:p>
          <a:endParaRPr lang="en-US"/>
        </a:p>
      </dgm:t>
    </dgm:pt>
    <dgm:pt modelId="{2E439B0C-4E04-48AB-8DB3-384EF8C3BF61}" type="sibTrans" cxnId="{85943A84-498F-4C7D-9089-2B9665CCBF4A}">
      <dgm:prSet/>
      <dgm:spPr/>
      <dgm:t>
        <a:bodyPr/>
        <a:lstStyle/>
        <a:p>
          <a:endParaRPr lang="en-US"/>
        </a:p>
      </dgm:t>
    </dgm:pt>
    <dgm:pt modelId="{E6B969AB-09BB-4C86-8BF7-50937D7A2FDF}">
      <dgm:prSet phldrT="[Text]"/>
      <dgm:spPr/>
      <dgm:t>
        <a:bodyPr/>
        <a:lstStyle/>
        <a:p>
          <a:r>
            <a:rPr lang="en-US" dirty="0" smtClean="0"/>
            <a:t>HR</a:t>
          </a:r>
          <a:endParaRPr lang="en-US" dirty="0"/>
        </a:p>
      </dgm:t>
    </dgm:pt>
    <dgm:pt modelId="{FE969853-3922-4D18-B689-0416BF2B936A}" type="parTrans" cxnId="{D222DF10-0658-4D4B-93C5-E6996F3287E2}">
      <dgm:prSet/>
      <dgm:spPr/>
      <dgm:t>
        <a:bodyPr/>
        <a:lstStyle/>
        <a:p>
          <a:endParaRPr lang="en-US"/>
        </a:p>
      </dgm:t>
    </dgm:pt>
    <dgm:pt modelId="{1FDB5618-E81C-4CE1-927B-7F160E1F4E0E}" type="sibTrans" cxnId="{D222DF10-0658-4D4B-93C5-E6996F3287E2}">
      <dgm:prSet/>
      <dgm:spPr/>
      <dgm:t>
        <a:bodyPr/>
        <a:lstStyle/>
        <a:p>
          <a:endParaRPr lang="en-US"/>
        </a:p>
      </dgm:t>
    </dgm:pt>
    <dgm:pt modelId="{DCC441E2-4C79-4FA0-BB92-C6F411AFA721}">
      <dgm:prSet phldrT="[Text]"/>
      <dgm:spPr/>
      <dgm:t>
        <a:bodyPr/>
        <a:lstStyle/>
        <a:p>
          <a:r>
            <a:rPr lang="en-US" dirty="0" smtClean="0"/>
            <a:t>Rate</a:t>
          </a:r>
          <a:endParaRPr lang="en-US" dirty="0"/>
        </a:p>
      </dgm:t>
    </dgm:pt>
    <dgm:pt modelId="{577EDE77-E914-4527-8F6E-83435557EE54}" type="parTrans" cxnId="{A90F2A6A-17B9-4033-90C4-B3A2CFBFB045}">
      <dgm:prSet/>
      <dgm:spPr/>
      <dgm:t>
        <a:bodyPr/>
        <a:lstStyle/>
        <a:p>
          <a:endParaRPr lang="en-US"/>
        </a:p>
      </dgm:t>
    </dgm:pt>
    <dgm:pt modelId="{B2C93E13-7700-49C5-B007-9258786B6772}" type="sibTrans" cxnId="{A90F2A6A-17B9-4033-90C4-B3A2CFBFB045}">
      <dgm:prSet/>
      <dgm:spPr/>
      <dgm:t>
        <a:bodyPr/>
        <a:lstStyle/>
        <a:p>
          <a:endParaRPr lang="en-US"/>
        </a:p>
      </dgm:t>
    </dgm:pt>
    <dgm:pt modelId="{50DB5FB1-4DB9-4C33-A4FE-85DA67E58071}">
      <dgm:prSet phldrT="[Text]"/>
      <dgm:spPr/>
      <dgm:t>
        <a:bodyPr/>
        <a:lstStyle/>
        <a:p>
          <a:r>
            <a:rPr lang="en-US" dirty="0" smtClean="0"/>
            <a:t>Rhythm</a:t>
          </a:r>
          <a:endParaRPr lang="en-US" dirty="0"/>
        </a:p>
      </dgm:t>
    </dgm:pt>
    <dgm:pt modelId="{F2873CF2-10AC-42E1-966F-B5D80C8007A6}" type="parTrans" cxnId="{5266E275-B341-46DC-B70C-4AFA85BE0D2E}">
      <dgm:prSet/>
      <dgm:spPr/>
      <dgm:t>
        <a:bodyPr/>
        <a:lstStyle/>
        <a:p>
          <a:endParaRPr lang="en-US"/>
        </a:p>
      </dgm:t>
    </dgm:pt>
    <dgm:pt modelId="{FFB28C9C-6ED6-4298-BAFF-A806686675C5}" type="sibTrans" cxnId="{5266E275-B341-46DC-B70C-4AFA85BE0D2E}">
      <dgm:prSet/>
      <dgm:spPr/>
      <dgm:t>
        <a:bodyPr/>
        <a:lstStyle/>
        <a:p>
          <a:endParaRPr lang="en-US"/>
        </a:p>
      </dgm:t>
    </dgm:pt>
    <dgm:pt modelId="{791392DB-617B-4CFD-9D89-66F52BC1AC90}">
      <dgm:prSet phldrT="[Text]"/>
      <dgm:spPr/>
      <dgm:t>
        <a:bodyPr/>
        <a:lstStyle/>
        <a:p>
          <a:r>
            <a:rPr lang="en-US" dirty="0" smtClean="0"/>
            <a:t>Afterload</a:t>
          </a:r>
          <a:endParaRPr lang="en-US" dirty="0"/>
        </a:p>
      </dgm:t>
    </dgm:pt>
    <dgm:pt modelId="{404BF16A-E118-435B-A594-297A5AF65A8F}" type="parTrans" cxnId="{673CFE71-3806-4CCE-AF40-F2343370DD5B}">
      <dgm:prSet/>
      <dgm:spPr/>
      <dgm:t>
        <a:bodyPr/>
        <a:lstStyle/>
        <a:p>
          <a:endParaRPr lang="en-US"/>
        </a:p>
      </dgm:t>
    </dgm:pt>
    <dgm:pt modelId="{F5DBA1A7-777C-439B-9BC7-DC2051878F97}" type="sibTrans" cxnId="{673CFE71-3806-4CCE-AF40-F2343370DD5B}">
      <dgm:prSet/>
      <dgm:spPr/>
      <dgm:t>
        <a:bodyPr/>
        <a:lstStyle/>
        <a:p>
          <a:endParaRPr lang="en-US"/>
        </a:p>
      </dgm:t>
    </dgm:pt>
    <dgm:pt modelId="{59265EFD-54FB-447D-9B1A-9699F363646E}">
      <dgm:prSet phldrT="[Text]"/>
      <dgm:spPr/>
      <dgm:t>
        <a:bodyPr/>
        <a:lstStyle/>
        <a:p>
          <a:r>
            <a:rPr lang="en-US" dirty="0" smtClean="0"/>
            <a:t>Pressure </a:t>
          </a:r>
          <a:endParaRPr lang="en-US" dirty="0"/>
        </a:p>
      </dgm:t>
    </dgm:pt>
    <dgm:pt modelId="{F16293EB-D08B-478A-A85D-B0CE41BF39C5}" type="parTrans" cxnId="{14DF736B-95C2-42FA-8162-BBC8D11FC97B}">
      <dgm:prSet/>
      <dgm:spPr/>
      <dgm:t>
        <a:bodyPr/>
        <a:lstStyle/>
        <a:p>
          <a:endParaRPr lang="en-US"/>
        </a:p>
      </dgm:t>
    </dgm:pt>
    <dgm:pt modelId="{05201F55-0CA1-42B8-B692-EA80FD3D2205}" type="sibTrans" cxnId="{14DF736B-95C2-42FA-8162-BBC8D11FC97B}">
      <dgm:prSet/>
      <dgm:spPr/>
      <dgm:t>
        <a:bodyPr/>
        <a:lstStyle/>
        <a:p>
          <a:endParaRPr lang="en-US"/>
        </a:p>
      </dgm:t>
    </dgm:pt>
    <dgm:pt modelId="{847761FB-5BF2-4E7E-8F9B-D3408725948A}">
      <dgm:prSet phldrT="[Text]"/>
      <dgm:spPr/>
      <dgm:t>
        <a:bodyPr/>
        <a:lstStyle/>
        <a:p>
          <a:r>
            <a:rPr lang="en-US" dirty="0" smtClean="0"/>
            <a:t>Resistance</a:t>
          </a:r>
          <a:endParaRPr lang="en-US" dirty="0"/>
        </a:p>
      </dgm:t>
    </dgm:pt>
    <dgm:pt modelId="{77C95FB9-16B5-4DCF-BE91-7544746A2FAD}" type="parTrans" cxnId="{017464E1-6A38-4C62-9345-ED72FDC854E2}">
      <dgm:prSet/>
      <dgm:spPr/>
      <dgm:t>
        <a:bodyPr/>
        <a:lstStyle/>
        <a:p>
          <a:endParaRPr lang="en-US"/>
        </a:p>
      </dgm:t>
    </dgm:pt>
    <dgm:pt modelId="{E387964F-D5D9-4177-9E08-3E28FE4B89F4}" type="sibTrans" cxnId="{017464E1-6A38-4C62-9345-ED72FDC854E2}">
      <dgm:prSet/>
      <dgm:spPr/>
      <dgm:t>
        <a:bodyPr/>
        <a:lstStyle/>
        <a:p>
          <a:endParaRPr lang="en-US"/>
        </a:p>
      </dgm:t>
    </dgm:pt>
    <dgm:pt modelId="{45CF4052-FA73-4763-B9BB-FDD0564209A8}">
      <dgm:prSet phldrT="[Text]"/>
      <dgm:spPr/>
      <dgm:t>
        <a:bodyPr/>
        <a:lstStyle/>
        <a:p>
          <a:r>
            <a:rPr lang="en-US" dirty="0" smtClean="0"/>
            <a:t>Saturation</a:t>
          </a:r>
          <a:endParaRPr lang="en-US" dirty="0"/>
        </a:p>
      </dgm:t>
    </dgm:pt>
    <dgm:pt modelId="{3AC0FC4A-C1A4-486C-81C0-D05286FFACF3}" type="parTrans" cxnId="{90372E31-A43A-4A3B-865B-941EFA2AD8A9}">
      <dgm:prSet/>
      <dgm:spPr/>
      <dgm:t>
        <a:bodyPr/>
        <a:lstStyle/>
        <a:p>
          <a:endParaRPr lang="en-US"/>
        </a:p>
      </dgm:t>
    </dgm:pt>
    <dgm:pt modelId="{B08A0F64-54CA-4FD6-B54B-3B9985DDC332}" type="sibTrans" cxnId="{90372E31-A43A-4A3B-865B-941EFA2AD8A9}">
      <dgm:prSet/>
      <dgm:spPr/>
      <dgm:t>
        <a:bodyPr/>
        <a:lstStyle/>
        <a:p>
          <a:endParaRPr lang="en-US"/>
        </a:p>
      </dgm:t>
    </dgm:pt>
    <dgm:pt modelId="{C39CDE0F-FCE4-4E82-9166-6F022D1CAD73}">
      <dgm:prSet phldrT="[Text]"/>
      <dgm:spPr/>
      <dgm:t>
        <a:bodyPr/>
        <a:lstStyle/>
        <a:p>
          <a:r>
            <a:rPr lang="en-US" dirty="0" smtClean="0"/>
            <a:t>PaO2</a:t>
          </a:r>
          <a:endParaRPr lang="en-US" dirty="0"/>
        </a:p>
      </dgm:t>
    </dgm:pt>
    <dgm:pt modelId="{CC926939-E381-443D-A9F9-DBBDF0475D9D}" type="parTrans" cxnId="{C14C6EC1-DDDC-49B1-BDEA-5ED9C34AE664}">
      <dgm:prSet/>
      <dgm:spPr/>
      <dgm:t>
        <a:bodyPr/>
        <a:lstStyle/>
        <a:p>
          <a:endParaRPr lang="en-US"/>
        </a:p>
      </dgm:t>
    </dgm:pt>
    <dgm:pt modelId="{009780F1-1224-4AF5-923A-6F36DEF0E2B8}" type="sibTrans" cxnId="{C14C6EC1-DDDC-49B1-BDEA-5ED9C34AE664}">
      <dgm:prSet/>
      <dgm:spPr/>
      <dgm:t>
        <a:bodyPr/>
        <a:lstStyle/>
        <a:p>
          <a:endParaRPr lang="en-US"/>
        </a:p>
      </dgm:t>
    </dgm:pt>
    <dgm:pt modelId="{ADFFEE1B-04AC-4C7D-AAB6-9DCD53B2766D}" type="pres">
      <dgm:prSet presAssocID="{C538326F-7FAF-4A70-BC1C-7FA5ED8FC2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E73BB33-11CA-4600-A018-0EA6CC5DCB3A}" type="pres">
      <dgm:prSet presAssocID="{3CD24991-9407-4259-84B5-29BDA9FF4646}" presName="hierRoot1" presStyleCnt="0"/>
      <dgm:spPr/>
    </dgm:pt>
    <dgm:pt modelId="{C1E30746-45C1-46F0-A906-A286C16E9247}" type="pres">
      <dgm:prSet presAssocID="{3CD24991-9407-4259-84B5-29BDA9FF4646}" presName="composite" presStyleCnt="0"/>
      <dgm:spPr/>
    </dgm:pt>
    <dgm:pt modelId="{82186A0C-6D20-4BFA-83D5-A65528A585DE}" type="pres">
      <dgm:prSet presAssocID="{3CD24991-9407-4259-84B5-29BDA9FF4646}" presName="background" presStyleLbl="node0" presStyleIdx="0" presStyleCnt="2"/>
      <dgm:spPr/>
    </dgm:pt>
    <dgm:pt modelId="{9C15393B-31E8-4A5E-BE53-111C73636F41}" type="pres">
      <dgm:prSet presAssocID="{3CD24991-9407-4259-84B5-29BDA9FF464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6A5345-FB4F-405F-AC2E-9FAE79876AD3}" type="pres">
      <dgm:prSet presAssocID="{3CD24991-9407-4259-84B5-29BDA9FF4646}" presName="hierChild2" presStyleCnt="0"/>
      <dgm:spPr/>
    </dgm:pt>
    <dgm:pt modelId="{EB9ED8BC-EC84-4B37-9842-957CD71DC629}" type="pres">
      <dgm:prSet presAssocID="{FE969853-3922-4D18-B689-0416BF2B936A}" presName="Name10" presStyleLbl="parChTrans1D2" presStyleIdx="0" presStyleCnt="5"/>
      <dgm:spPr/>
      <dgm:t>
        <a:bodyPr/>
        <a:lstStyle/>
        <a:p>
          <a:endParaRPr lang="en-US"/>
        </a:p>
      </dgm:t>
    </dgm:pt>
    <dgm:pt modelId="{A5F095EE-BB13-432B-A33A-D9329036ABAC}" type="pres">
      <dgm:prSet presAssocID="{E6B969AB-09BB-4C86-8BF7-50937D7A2FDF}" presName="hierRoot2" presStyleCnt="0"/>
      <dgm:spPr/>
    </dgm:pt>
    <dgm:pt modelId="{D7C51486-F342-4A29-98BA-67218413BA04}" type="pres">
      <dgm:prSet presAssocID="{E6B969AB-09BB-4C86-8BF7-50937D7A2FDF}" presName="composite2" presStyleCnt="0"/>
      <dgm:spPr/>
    </dgm:pt>
    <dgm:pt modelId="{4978921D-F1E1-4A9D-9CED-589EE2BF7603}" type="pres">
      <dgm:prSet presAssocID="{E6B969AB-09BB-4C86-8BF7-50937D7A2FDF}" presName="background2" presStyleLbl="node2" presStyleIdx="0" presStyleCnt="5"/>
      <dgm:spPr/>
    </dgm:pt>
    <dgm:pt modelId="{025A5482-8469-4A13-ACA4-4B56C6625142}" type="pres">
      <dgm:prSet presAssocID="{E6B969AB-09BB-4C86-8BF7-50937D7A2FDF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DEC22-5F9C-4D8E-95BF-601F84557E20}" type="pres">
      <dgm:prSet presAssocID="{E6B969AB-09BB-4C86-8BF7-50937D7A2FDF}" presName="hierChild3" presStyleCnt="0"/>
      <dgm:spPr/>
    </dgm:pt>
    <dgm:pt modelId="{9DA7154B-019D-4171-A4E0-0C28754DE82B}" type="pres">
      <dgm:prSet presAssocID="{577EDE77-E914-4527-8F6E-83435557EE54}" presName="Name17" presStyleLbl="parChTrans1D3" presStyleIdx="0" presStyleCnt="5"/>
      <dgm:spPr/>
      <dgm:t>
        <a:bodyPr/>
        <a:lstStyle/>
        <a:p>
          <a:endParaRPr lang="en-US"/>
        </a:p>
      </dgm:t>
    </dgm:pt>
    <dgm:pt modelId="{47D098E2-6DF4-492E-924E-C7D25D8F954A}" type="pres">
      <dgm:prSet presAssocID="{DCC441E2-4C79-4FA0-BB92-C6F411AFA721}" presName="hierRoot3" presStyleCnt="0"/>
      <dgm:spPr/>
    </dgm:pt>
    <dgm:pt modelId="{1FA0083F-4EA8-40A8-9E8B-D09BDEC47D83}" type="pres">
      <dgm:prSet presAssocID="{DCC441E2-4C79-4FA0-BB92-C6F411AFA721}" presName="composite3" presStyleCnt="0"/>
      <dgm:spPr/>
    </dgm:pt>
    <dgm:pt modelId="{4C36A0AC-F3FD-4B9C-AC37-2C16E3AC497D}" type="pres">
      <dgm:prSet presAssocID="{DCC441E2-4C79-4FA0-BB92-C6F411AFA721}" presName="background3" presStyleLbl="node3" presStyleIdx="0" presStyleCnt="5"/>
      <dgm:spPr/>
    </dgm:pt>
    <dgm:pt modelId="{3397AF59-9C3C-4376-B031-A8732AA18163}" type="pres">
      <dgm:prSet presAssocID="{DCC441E2-4C79-4FA0-BB92-C6F411AFA721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94AFBF-7D1B-4DD7-96CA-DC480A6A0B43}" type="pres">
      <dgm:prSet presAssocID="{DCC441E2-4C79-4FA0-BB92-C6F411AFA721}" presName="hierChild4" presStyleCnt="0"/>
      <dgm:spPr/>
    </dgm:pt>
    <dgm:pt modelId="{594A9396-7EFF-49A1-A6EE-2C14FAC140C9}" type="pres">
      <dgm:prSet presAssocID="{F2873CF2-10AC-42E1-966F-B5D80C8007A6}" presName="Name17" presStyleLbl="parChTrans1D3" presStyleIdx="1" presStyleCnt="5"/>
      <dgm:spPr/>
      <dgm:t>
        <a:bodyPr/>
        <a:lstStyle/>
        <a:p>
          <a:endParaRPr lang="en-US"/>
        </a:p>
      </dgm:t>
    </dgm:pt>
    <dgm:pt modelId="{19EAF190-8D73-49CD-B3A4-2E8F3F44332A}" type="pres">
      <dgm:prSet presAssocID="{50DB5FB1-4DB9-4C33-A4FE-85DA67E58071}" presName="hierRoot3" presStyleCnt="0"/>
      <dgm:spPr/>
    </dgm:pt>
    <dgm:pt modelId="{4B646137-95AB-4BA3-A177-89DA8D7AE9E7}" type="pres">
      <dgm:prSet presAssocID="{50DB5FB1-4DB9-4C33-A4FE-85DA67E58071}" presName="composite3" presStyleCnt="0"/>
      <dgm:spPr/>
    </dgm:pt>
    <dgm:pt modelId="{86BC1B36-6F94-4770-8D0D-52ECB10F9813}" type="pres">
      <dgm:prSet presAssocID="{50DB5FB1-4DB9-4C33-A4FE-85DA67E58071}" presName="background3" presStyleLbl="node3" presStyleIdx="1" presStyleCnt="5"/>
      <dgm:spPr/>
    </dgm:pt>
    <dgm:pt modelId="{C33CB1E4-D16C-4BFA-902E-D46F41E8CEB8}" type="pres">
      <dgm:prSet presAssocID="{50DB5FB1-4DB9-4C33-A4FE-85DA67E58071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B1F2E0-12A9-45F8-9E32-DF5DB945C1A3}" type="pres">
      <dgm:prSet presAssocID="{50DB5FB1-4DB9-4C33-A4FE-85DA67E58071}" presName="hierChild4" presStyleCnt="0"/>
      <dgm:spPr/>
    </dgm:pt>
    <dgm:pt modelId="{17A7CBB5-4382-40A1-8EC0-EEFACEBD0BFC}" type="pres">
      <dgm:prSet presAssocID="{B513ED6E-0FC4-4408-960B-870585439665}" presName="Name10" presStyleLbl="parChTrans1D2" presStyleIdx="1" presStyleCnt="5"/>
      <dgm:spPr/>
      <dgm:t>
        <a:bodyPr/>
        <a:lstStyle/>
        <a:p>
          <a:endParaRPr lang="en-US"/>
        </a:p>
      </dgm:t>
    </dgm:pt>
    <dgm:pt modelId="{220BB77D-19D5-4BBC-AC6D-68CE7D668405}" type="pres">
      <dgm:prSet presAssocID="{CA019D38-4FD4-4A68-B465-6E888CBCAE9E}" presName="hierRoot2" presStyleCnt="0"/>
      <dgm:spPr/>
    </dgm:pt>
    <dgm:pt modelId="{9A4F6A52-F3AC-45CB-9136-5DBA89B1C99A}" type="pres">
      <dgm:prSet presAssocID="{CA019D38-4FD4-4A68-B465-6E888CBCAE9E}" presName="composite2" presStyleCnt="0"/>
      <dgm:spPr/>
    </dgm:pt>
    <dgm:pt modelId="{BACF76E2-A1FA-40E3-AD8E-7F9F95E0A2B0}" type="pres">
      <dgm:prSet presAssocID="{CA019D38-4FD4-4A68-B465-6E888CBCAE9E}" presName="background2" presStyleLbl="node2" presStyleIdx="1" presStyleCnt="5"/>
      <dgm:spPr/>
    </dgm:pt>
    <dgm:pt modelId="{51AD9D86-509A-4FA6-B743-1DB9EA492227}" type="pres">
      <dgm:prSet presAssocID="{CA019D38-4FD4-4A68-B465-6E888CBCAE9E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8025EE-B748-4BD4-8ED0-C4B70FFD0406}" type="pres">
      <dgm:prSet presAssocID="{CA019D38-4FD4-4A68-B465-6E888CBCAE9E}" presName="hierChild3" presStyleCnt="0"/>
      <dgm:spPr/>
    </dgm:pt>
    <dgm:pt modelId="{BBF2A06C-E892-4433-ADCE-B62C7BEA5093}" type="pres">
      <dgm:prSet presAssocID="{5B18A588-9F4F-48E9-895B-BBADD0D07D8F}" presName="Name17" presStyleLbl="parChTrans1D3" presStyleIdx="2" presStyleCnt="5"/>
      <dgm:spPr/>
      <dgm:t>
        <a:bodyPr/>
        <a:lstStyle/>
        <a:p>
          <a:endParaRPr lang="en-US"/>
        </a:p>
      </dgm:t>
    </dgm:pt>
    <dgm:pt modelId="{D0CAE24A-9BCF-4FD7-BD7C-5340B9B3A851}" type="pres">
      <dgm:prSet presAssocID="{066C4367-D809-457A-A953-8A85FE24A176}" presName="hierRoot3" presStyleCnt="0"/>
      <dgm:spPr/>
    </dgm:pt>
    <dgm:pt modelId="{F01CCF34-CCAE-424E-9A32-60B5CD81CA84}" type="pres">
      <dgm:prSet presAssocID="{066C4367-D809-457A-A953-8A85FE24A176}" presName="composite3" presStyleCnt="0"/>
      <dgm:spPr/>
    </dgm:pt>
    <dgm:pt modelId="{4A08904E-5D83-466C-B3DD-FDF22B6D0979}" type="pres">
      <dgm:prSet presAssocID="{066C4367-D809-457A-A953-8A85FE24A176}" presName="background3" presStyleLbl="node3" presStyleIdx="2" presStyleCnt="5"/>
      <dgm:spPr/>
    </dgm:pt>
    <dgm:pt modelId="{1878EB97-2CC3-4811-94F5-694887A8D311}" type="pres">
      <dgm:prSet presAssocID="{066C4367-D809-457A-A953-8A85FE24A176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080578-8285-4F68-8D45-4ADECD220660}" type="pres">
      <dgm:prSet presAssocID="{066C4367-D809-457A-A953-8A85FE24A176}" presName="hierChild4" presStyleCnt="0"/>
      <dgm:spPr/>
    </dgm:pt>
    <dgm:pt modelId="{92B54AA6-90EA-4E88-9F13-A307F82385DB}" type="pres">
      <dgm:prSet presAssocID="{404BF16A-E118-435B-A594-297A5AF65A8F}" presName="Name17" presStyleLbl="parChTrans1D3" presStyleIdx="3" presStyleCnt="5"/>
      <dgm:spPr/>
      <dgm:t>
        <a:bodyPr/>
        <a:lstStyle/>
        <a:p>
          <a:endParaRPr lang="en-US"/>
        </a:p>
      </dgm:t>
    </dgm:pt>
    <dgm:pt modelId="{CC42C934-CB0C-432C-B720-F47C5CAF3BAB}" type="pres">
      <dgm:prSet presAssocID="{791392DB-617B-4CFD-9D89-66F52BC1AC90}" presName="hierRoot3" presStyleCnt="0"/>
      <dgm:spPr/>
    </dgm:pt>
    <dgm:pt modelId="{A2B19E61-37E8-4FF9-BC5F-DB1E076FFC58}" type="pres">
      <dgm:prSet presAssocID="{791392DB-617B-4CFD-9D89-66F52BC1AC90}" presName="composite3" presStyleCnt="0"/>
      <dgm:spPr/>
    </dgm:pt>
    <dgm:pt modelId="{7FB0FB60-3DBC-4E86-A493-4CD457094B6A}" type="pres">
      <dgm:prSet presAssocID="{791392DB-617B-4CFD-9D89-66F52BC1AC90}" presName="background3" presStyleLbl="node3" presStyleIdx="3" presStyleCnt="5"/>
      <dgm:spPr/>
    </dgm:pt>
    <dgm:pt modelId="{D94F7BEE-841F-4B2D-9085-F89B383B6E40}" type="pres">
      <dgm:prSet presAssocID="{791392DB-617B-4CFD-9D89-66F52BC1AC90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AB8986-CD2A-4DD4-8997-6C8B401A5152}" type="pres">
      <dgm:prSet presAssocID="{791392DB-617B-4CFD-9D89-66F52BC1AC90}" presName="hierChild4" presStyleCnt="0"/>
      <dgm:spPr/>
    </dgm:pt>
    <dgm:pt modelId="{03BFAAF4-BDE6-4DB6-95E3-759C49A2C728}" type="pres">
      <dgm:prSet presAssocID="{F16293EB-D08B-478A-A85D-B0CE41BF39C5}" presName="Name23" presStyleLbl="parChTrans1D4" presStyleIdx="0" presStyleCnt="2"/>
      <dgm:spPr/>
      <dgm:t>
        <a:bodyPr/>
        <a:lstStyle/>
        <a:p>
          <a:endParaRPr lang="en-US"/>
        </a:p>
      </dgm:t>
    </dgm:pt>
    <dgm:pt modelId="{F3F0333E-20D5-4B44-A639-13E7F53525A7}" type="pres">
      <dgm:prSet presAssocID="{59265EFD-54FB-447D-9B1A-9699F363646E}" presName="hierRoot4" presStyleCnt="0"/>
      <dgm:spPr/>
    </dgm:pt>
    <dgm:pt modelId="{6AB5DFD0-2C3F-4019-A5D2-BDB75E551881}" type="pres">
      <dgm:prSet presAssocID="{59265EFD-54FB-447D-9B1A-9699F363646E}" presName="composite4" presStyleCnt="0"/>
      <dgm:spPr/>
    </dgm:pt>
    <dgm:pt modelId="{D758946A-64DC-4BBB-A54A-F961E78535FA}" type="pres">
      <dgm:prSet presAssocID="{59265EFD-54FB-447D-9B1A-9699F363646E}" presName="background4" presStyleLbl="node4" presStyleIdx="0" presStyleCnt="2"/>
      <dgm:spPr/>
    </dgm:pt>
    <dgm:pt modelId="{7CBB48A4-CD0C-4649-BB02-8834B4C82A59}" type="pres">
      <dgm:prSet presAssocID="{59265EFD-54FB-447D-9B1A-9699F363646E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EB1D84-6865-46C8-AD8D-E7673E06461B}" type="pres">
      <dgm:prSet presAssocID="{59265EFD-54FB-447D-9B1A-9699F363646E}" presName="hierChild5" presStyleCnt="0"/>
      <dgm:spPr/>
    </dgm:pt>
    <dgm:pt modelId="{316B688B-4E56-4BF8-9572-521250461BA2}" type="pres">
      <dgm:prSet presAssocID="{77C95FB9-16B5-4DCF-BE91-7544746A2FAD}" presName="Name23" presStyleLbl="parChTrans1D4" presStyleIdx="1" presStyleCnt="2"/>
      <dgm:spPr/>
      <dgm:t>
        <a:bodyPr/>
        <a:lstStyle/>
        <a:p>
          <a:endParaRPr lang="en-US"/>
        </a:p>
      </dgm:t>
    </dgm:pt>
    <dgm:pt modelId="{C993D3D8-8C7B-4DCA-A771-8525FCBB7001}" type="pres">
      <dgm:prSet presAssocID="{847761FB-5BF2-4E7E-8F9B-D3408725948A}" presName="hierRoot4" presStyleCnt="0"/>
      <dgm:spPr/>
    </dgm:pt>
    <dgm:pt modelId="{A68A2FB6-8913-4ABD-892F-F1BDD375E9EF}" type="pres">
      <dgm:prSet presAssocID="{847761FB-5BF2-4E7E-8F9B-D3408725948A}" presName="composite4" presStyleCnt="0"/>
      <dgm:spPr/>
    </dgm:pt>
    <dgm:pt modelId="{B18474F8-6BC6-4C43-A212-A293AB727DA2}" type="pres">
      <dgm:prSet presAssocID="{847761FB-5BF2-4E7E-8F9B-D3408725948A}" presName="background4" presStyleLbl="node4" presStyleIdx="1" presStyleCnt="2"/>
      <dgm:spPr/>
    </dgm:pt>
    <dgm:pt modelId="{B11A0CE0-2867-46DA-8E5B-C7E032AB3560}" type="pres">
      <dgm:prSet presAssocID="{847761FB-5BF2-4E7E-8F9B-D3408725948A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C890E9-583B-4CA2-9EBD-E4005F2047F5}" type="pres">
      <dgm:prSet presAssocID="{847761FB-5BF2-4E7E-8F9B-D3408725948A}" presName="hierChild5" presStyleCnt="0"/>
      <dgm:spPr/>
    </dgm:pt>
    <dgm:pt modelId="{9FC2E30C-73F4-4477-B04A-70F27FBB1685}" type="pres">
      <dgm:prSet presAssocID="{90E6C915-4440-49D2-B1EB-6C4D50051B56}" presName="Name17" presStyleLbl="parChTrans1D3" presStyleIdx="4" presStyleCnt="5"/>
      <dgm:spPr/>
      <dgm:t>
        <a:bodyPr/>
        <a:lstStyle/>
        <a:p>
          <a:endParaRPr lang="en-US"/>
        </a:p>
      </dgm:t>
    </dgm:pt>
    <dgm:pt modelId="{82CDBBE3-2890-4ADD-AE18-8CFAE1A0CDF9}" type="pres">
      <dgm:prSet presAssocID="{1EC84D8D-49D5-4422-9669-E204112C9021}" presName="hierRoot3" presStyleCnt="0"/>
      <dgm:spPr/>
    </dgm:pt>
    <dgm:pt modelId="{6CE4C5F7-9814-4DA7-B388-6385C069008A}" type="pres">
      <dgm:prSet presAssocID="{1EC84D8D-49D5-4422-9669-E204112C9021}" presName="composite3" presStyleCnt="0"/>
      <dgm:spPr/>
    </dgm:pt>
    <dgm:pt modelId="{A5C71135-414F-4461-B4D9-7680C22F066C}" type="pres">
      <dgm:prSet presAssocID="{1EC84D8D-49D5-4422-9669-E204112C9021}" presName="background3" presStyleLbl="node3" presStyleIdx="4" presStyleCnt="5"/>
      <dgm:spPr/>
    </dgm:pt>
    <dgm:pt modelId="{921EF688-B867-4E13-ACD6-A6CACA98B78F}" type="pres">
      <dgm:prSet presAssocID="{1EC84D8D-49D5-4422-9669-E204112C9021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ADDAE1-8E20-4654-AC1A-FADC5D5AEE0A}" type="pres">
      <dgm:prSet presAssocID="{1EC84D8D-49D5-4422-9669-E204112C9021}" presName="hierChild4" presStyleCnt="0"/>
      <dgm:spPr/>
    </dgm:pt>
    <dgm:pt modelId="{75E2ECDD-B779-4E57-A8F1-587DAACE4C14}" type="pres">
      <dgm:prSet presAssocID="{774F2E44-0E4E-49D8-B050-F34D4C8B0034}" presName="hierRoot1" presStyleCnt="0"/>
      <dgm:spPr/>
    </dgm:pt>
    <dgm:pt modelId="{C0C87B22-3701-41DC-8FDB-AD518788E885}" type="pres">
      <dgm:prSet presAssocID="{774F2E44-0E4E-49D8-B050-F34D4C8B0034}" presName="composite" presStyleCnt="0"/>
      <dgm:spPr/>
    </dgm:pt>
    <dgm:pt modelId="{5CF5A6DB-B559-4F74-AFA1-C3394624D119}" type="pres">
      <dgm:prSet presAssocID="{774F2E44-0E4E-49D8-B050-F34D4C8B0034}" presName="background" presStyleLbl="node0" presStyleIdx="1" presStyleCnt="2"/>
      <dgm:spPr/>
    </dgm:pt>
    <dgm:pt modelId="{1C35652E-378B-4BC3-938B-417A8F2B10C8}" type="pres">
      <dgm:prSet presAssocID="{774F2E44-0E4E-49D8-B050-F34D4C8B003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41DAF8-0D3B-4967-A83E-5C639B7C0A96}" type="pres">
      <dgm:prSet presAssocID="{774F2E44-0E4E-49D8-B050-F34D4C8B0034}" presName="hierChild2" presStyleCnt="0"/>
      <dgm:spPr/>
    </dgm:pt>
    <dgm:pt modelId="{FCE630B9-3560-4EBC-A578-0A8E475BF48C}" type="pres">
      <dgm:prSet presAssocID="{E0192081-FFA2-43C3-AB5B-947C5CEF9D56}" presName="Name10" presStyleLbl="parChTrans1D2" presStyleIdx="2" presStyleCnt="5"/>
      <dgm:spPr/>
      <dgm:t>
        <a:bodyPr/>
        <a:lstStyle/>
        <a:p>
          <a:endParaRPr lang="en-US"/>
        </a:p>
      </dgm:t>
    </dgm:pt>
    <dgm:pt modelId="{B7F998EB-FD38-4C75-8F6A-BAB9537C08CA}" type="pres">
      <dgm:prSet presAssocID="{A75ACAD7-F2A0-4D78-8B5F-44ACE9C099D4}" presName="hierRoot2" presStyleCnt="0"/>
      <dgm:spPr/>
    </dgm:pt>
    <dgm:pt modelId="{FAA956B8-D2D9-4207-B135-8B4C01AA28A6}" type="pres">
      <dgm:prSet presAssocID="{A75ACAD7-F2A0-4D78-8B5F-44ACE9C099D4}" presName="composite2" presStyleCnt="0"/>
      <dgm:spPr/>
    </dgm:pt>
    <dgm:pt modelId="{02183CA8-24E2-45BD-848C-C036299430AC}" type="pres">
      <dgm:prSet presAssocID="{A75ACAD7-F2A0-4D78-8B5F-44ACE9C099D4}" presName="background2" presStyleLbl="node2" presStyleIdx="2" presStyleCnt="5"/>
      <dgm:spPr/>
    </dgm:pt>
    <dgm:pt modelId="{99108801-4800-46EE-9D5E-B9D454D9F311}" type="pres">
      <dgm:prSet presAssocID="{A75ACAD7-F2A0-4D78-8B5F-44ACE9C099D4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C9C88D-45CF-4688-BFBE-B0EA209E4C97}" type="pres">
      <dgm:prSet presAssocID="{A75ACAD7-F2A0-4D78-8B5F-44ACE9C099D4}" presName="hierChild3" presStyleCnt="0"/>
      <dgm:spPr/>
    </dgm:pt>
    <dgm:pt modelId="{7C13D354-4DA3-4511-B92C-EB851B6045A2}" type="pres">
      <dgm:prSet presAssocID="{3AC0FC4A-C1A4-486C-81C0-D05286FFACF3}" presName="Name10" presStyleLbl="parChTrans1D2" presStyleIdx="3" presStyleCnt="5"/>
      <dgm:spPr/>
      <dgm:t>
        <a:bodyPr/>
        <a:lstStyle/>
        <a:p>
          <a:endParaRPr lang="en-US"/>
        </a:p>
      </dgm:t>
    </dgm:pt>
    <dgm:pt modelId="{51369B80-D8D8-48FE-B079-21EE7CD77EBC}" type="pres">
      <dgm:prSet presAssocID="{45CF4052-FA73-4763-B9BB-FDD0564209A8}" presName="hierRoot2" presStyleCnt="0"/>
      <dgm:spPr/>
    </dgm:pt>
    <dgm:pt modelId="{1A4988EF-63A9-4FDA-9D0A-BFF21E09455B}" type="pres">
      <dgm:prSet presAssocID="{45CF4052-FA73-4763-B9BB-FDD0564209A8}" presName="composite2" presStyleCnt="0"/>
      <dgm:spPr/>
    </dgm:pt>
    <dgm:pt modelId="{1B4AE0A3-8915-42F6-8946-895D27307A99}" type="pres">
      <dgm:prSet presAssocID="{45CF4052-FA73-4763-B9BB-FDD0564209A8}" presName="background2" presStyleLbl="node2" presStyleIdx="3" presStyleCnt="5"/>
      <dgm:spPr/>
    </dgm:pt>
    <dgm:pt modelId="{CC46A83B-5F9E-41FE-B5D6-8603392A7E41}" type="pres">
      <dgm:prSet presAssocID="{45CF4052-FA73-4763-B9BB-FDD0564209A8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CA6DE0-4EF4-42C3-89F0-E17EC4BA5A9B}" type="pres">
      <dgm:prSet presAssocID="{45CF4052-FA73-4763-B9BB-FDD0564209A8}" presName="hierChild3" presStyleCnt="0"/>
      <dgm:spPr/>
    </dgm:pt>
    <dgm:pt modelId="{D69CD277-B27B-407C-A729-EAB26287F143}" type="pres">
      <dgm:prSet presAssocID="{CC926939-E381-443D-A9F9-DBBDF0475D9D}" presName="Name10" presStyleLbl="parChTrans1D2" presStyleIdx="4" presStyleCnt="5"/>
      <dgm:spPr/>
      <dgm:t>
        <a:bodyPr/>
        <a:lstStyle/>
        <a:p>
          <a:endParaRPr lang="en-US"/>
        </a:p>
      </dgm:t>
    </dgm:pt>
    <dgm:pt modelId="{0A01ADE2-DBB5-490F-9EC9-C61572D057FB}" type="pres">
      <dgm:prSet presAssocID="{C39CDE0F-FCE4-4E82-9166-6F022D1CAD73}" presName="hierRoot2" presStyleCnt="0"/>
      <dgm:spPr/>
    </dgm:pt>
    <dgm:pt modelId="{A0D93177-5B16-46D0-87C5-4622882F764B}" type="pres">
      <dgm:prSet presAssocID="{C39CDE0F-FCE4-4E82-9166-6F022D1CAD73}" presName="composite2" presStyleCnt="0"/>
      <dgm:spPr/>
    </dgm:pt>
    <dgm:pt modelId="{6958C120-CE0D-459F-B8FC-9D82CF8A112C}" type="pres">
      <dgm:prSet presAssocID="{C39CDE0F-FCE4-4E82-9166-6F022D1CAD73}" presName="background2" presStyleLbl="node2" presStyleIdx="4" presStyleCnt="5"/>
      <dgm:spPr/>
    </dgm:pt>
    <dgm:pt modelId="{DC089EAE-8710-429E-A774-87F13A9B85B6}" type="pres">
      <dgm:prSet presAssocID="{C39CDE0F-FCE4-4E82-9166-6F022D1CAD73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8218B0-EB69-40D6-BF80-A9AE3F8763FE}" type="pres">
      <dgm:prSet presAssocID="{C39CDE0F-FCE4-4E82-9166-6F022D1CAD73}" presName="hierChild3" presStyleCnt="0"/>
      <dgm:spPr/>
    </dgm:pt>
  </dgm:ptLst>
  <dgm:cxnLst>
    <dgm:cxn modelId="{944A448A-8436-4C48-A605-C762319E5612}" type="presOf" srcId="{CA019D38-4FD4-4A68-B465-6E888CBCAE9E}" destId="{51AD9D86-509A-4FA6-B743-1DB9EA492227}" srcOrd="0" destOrd="0" presId="urn:microsoft.com/office/officeart/2005/8/layout/hierarchy1"/>
    <dgm:cxn modelId="{9063990B-7696-420F-B6B8-6FD68D8442AA}" type="presOf" srcId="{774F2E44-0E4E-49D8-B050-F34D4C8B0034}" destId="{1C35652E-378B-4BC3-938B-417A8F2B10C8}" srcOrd="0" destOrd="0" presId="urn:microsoft.com/office/officeart/2005/8/layout/hierarchy1"/>
    <dgm:cxn modelId="{84A9AB38-3B83-4294-922C-5D09D80489CD}" type="presOf" srcId="{DCC441E2-4C79-4FA0-BB92-C6F411AFA721}" destId="{3397AF59-9C3C-4376-B031-A8732AA18163}" srcOrd="0" destOrd="0" presId="urn:microsoft.com/office/officeart/2005/8/layout/hierarchy1"/>
    <dgm:cxn modelId="{7092536C-B2B3-4C88-AF8A-C75E3D0AA8ED}" type="presOf" srcId="{C39CDE0F-FCE4-4E82-9166-6F022D1CAD73}" destId="{DC089EAE-8710-429E-A774-87F13A9B85B6}" srcOrd="0" destOrd="0" presId="urn:microsoft.com/office/officeart/2005/8/layout/hierarchy1"/>
    <dgm:cxn modelId="{85943A84-498F-4C7D-9089-2B9665CCBF4A}" srcId="{774F2E44-0E4E-49D8-B050-F34D4C8B0034}" destId="{A75ACAD7-F2A0-4D78-8B5F-44ACE9C099D4}" srcOrd="0" destOrd="0" parTransId="{E0192081-FFA2-43C3-AB5B-947C5CEF9D56}" sibTransId="{2E439B0C-4E04-48AB-8DB3-384EF8C3BF61}"/>
    <dgm:cxn modelId="{A90F2A6A-17B9-4033-90C4-B3A2CFBFB045}" srcId="{E6B969AB-09BB-4C86-8BF7-50937D7A2FDF}" destId="{DCC441E2-4C79-4FA0-BB92-C6F411AFA721}" srcOrd="0" destOrd="0" parTransId="{577EDE77-E914-4527-8F6E-83435557EE54}" sibTransId="{B2C93E13-7700-49C5-B007-9258786B6772}"/>
    <dgm:cxn modelId="{06FA6657-D137-4E64-BBFA-8ABF9493C81E}" type="presOf" srcId="{066C4367-D809-457A-A953-8A85FE24A176}" destId="{1878EB97-2CC3-4811-94F5-694887A8D311}" srcOrd="0" destOrd="0" presId="urn:microsoft.com/office/officeart/2005/8/layout/hierarchy1"/>
    <dgm:cxn modelId="{D5C1DC3C-B1F4-4B92-8498-D91BF51DA1BC}" type="presOf" srcId="{791392DB-617B-4CFD-9D89-66F52BC1AC90}" destId="{D94F7BEE-841F-4B2D-9085-F89B383B6E40}" srcOrd="0" destOrd="0" presId="urn:microsoft.com/office/officeart/2005/8/layout/hierarchy1"/>
    <dgm:cxn modelId="{DE54B5DA-C422-40C1-9599-B48AE2E4C789}" type="presOf" srcId="{3CD24991-9407-4259-84B5-29BDA9FF4646}" destId="{9C15393B-31E8-4A5E-BE53-111C73636F41}" srcOrd="0" destOrd="0" presId="urn:microsoft.com/office/officeart/2005/8/layout/hierarchy1"/>
    <dgm:cxn modelId="{9D669E5B-E78D-43DB-A740-DE18FD255689}" type="presOf" srcId="{50DB5FB1-4DB9-4C33-A4FE-85DA67E58071}" destId="{C33CB1E4-D16C-4BFA-902E-D46F41E8CEB8}" srcOrd="0" destOrd="0" presId="urn:microsoft.com/office/officeart/2005/8/layout/hierarchy1"/>
    <dgm:cxn modelId="{796130BB-17BE-4A0E-AD3A-DD20F181D271}" type="presOf" srcId="{90E6C915-4440-49D2-B1EB-6C4D50051B56}" destId="{9FC2E30C-73F4-4477-B04A-70F27FBB1685}" srcOrd="0" destOrd="0" presId="urn:microsoft.com/office/officeart/2005/8/layout/hierarchy1"/>
    <dgm:cxn modelId="{F2E49500-277C-4493-A4A5-591D4B8FB22F}" type="presOf" srcId="{77C95FB9-16B5-4DCF-BE91-7544746A2FAD}" destId="{316B688B-4E56-4BF8-9572-521250461BA2}" srcOrd="0" destOrd="0" presId="urn:microsoft.com/office/officeart/2005/8/layout/hierarchy1"/>
    <dgm:cxn modelId="{C14C6EC1-DDDC-49B1-BDEA-5ED9C34AE664}" srcId="{774F2E44-0E4E-49D8-B050-F34D4C8B0034}" destId="{C39CDE0F-FCE4-4E82-9166-6F022D1CAD73}" srcOrd="2" destOrd="0" parTransId="{CC926939-E381-443D-A9F9-DBBDF0475D9D}" sibTransId="{009780F1-1224-4AF5-923A-6F36DEF0E2B8}"/>
    <dgm:cxn modelId="{C36A4A1A-952B-4091-ABC6-A0C18051423C}" type="presOf" srcId="{FE969853-3922-4D18-B689-0416BF2B936A}" destId="{EB9ED8BC-EC84-4B37-9842-957CD71DC629}" srcOrd="0" destOrd="0" presId="urn:microsoft.com/office/officeart/2005/8/layout/hierarchy1"/>
    <dgm:cxn modelId="{09C6138E-127B-4275-86BE-CECEDE9DF953}" type="presOf" srcId="{3AC0FC4A-C1A4-486C-81C0-D05286FFACF3}" destId="{7C13D354-4DA3-4511-B92C-EB851B6045A2}" srcOrd="0" destOrd="0" presId="urn:microsoft.com/office/officeart/2005/8/layout/hierarchy1"/>
    <dgm:cxn modelId="{90372E31-A43A-4A3B-865B-941EFA2AD8A9}" srcId="{774F2E44-0E4E-49D8-B050-F34D4C8B0034}" destId="{45CF4052-FA73-4763-B9BB-FDD0564209A8}" srcOrd="1" destOrd="0" parTransId="{3AC0FC4A-C1A4-486C-81C0-D05286FFACF3}" sibTransId="{B08A0F64-54CA-4FD6-B54B-3B9985DDC332}"/>
    <dgm:cxn modelId="{22768A4C-950D-4919-BE5D-F88C7B64C084}" type="presOf" srcId="{F16293EB-D08B-478A-A85D-B0CE41BF39C5}" destId="{03BFAAF4-BDE6-4DB6-95E3-759C49A2C728}" srcOrd="0" destOrd="0" presId="urn:microsoft.com/office/officeart/2005/8/layout/hierarchy1"/>
    <dgm:cxn modelId="{0458AA38-C006-4D85-805F-E5F5897ACD70}" type="presOf" srcId="{5B18A588-9F4F-48E9-895B-BBADD0D07D8F}" destId="{BBF2A06C-E892-4433-ADCE-B62C7BEA5093}" srcOrd="0" destOrd="0" presId="urn:microsoft.com/office/officeart/2005/8/layout/hierarchy1"/>
    <dgm:cxn modelId="{0C80E8F2-469D-4FDD-A064-E037FDD85FEB}" type="presOf" srcId="{404BF16A-E118-435B-A594-297A5AF65A8F}" destId="{92B54AA6-90EA-4E88-9F13-A307F82385DB}" srcOrd="0" destOrd="0" presId="urn:microsoft.com/office/officeart/2005/8/layout/hierarchy1"/>
    <dgm:cxn modelId="{5266E275-B341-46DC-B70C-4AFA85BE0D2E}" srcId="{E6B969AB-09BB-4C86-8BF7-50937D7A2FDF}" destId="{50DB5FB1-4DB9-4C33-A4FE-85DA67E58071}" srcOrd="1" destOrd="0" parTransId="{F2873CF2-10AC-42E1-966F-B5D80C8007A6}" sibTransId="{FFB28C9C-6ED6-4298-BAFF-A806686675C5}"/>
    <dgm:cxn modelId="{4195FBD7-F321-4554-9AFB-F16C2A034A28}" srcId="{CA019D38-4FD4-4A68-B465-6E888CBCAE9E}" destId="{1EC84D8D-49D5-4422-9669-E204112C9021}" srcOrd="2" destOrd="0" parTransId="{90E6C915-4440-49D2-B1EB-6C4D50051B56}" sibTransId="{002514F5-8E8A-4F6A-B6F9-18C55E450587}"/>
    <dgm:cxn modelId="{CF8D7C3C-0DF7-4A57-8516-EEE0BA0EF4C1}" type="presOf" srcId="{E0192081-FFA2-43C3-AB5B-947C5CEF9D56}" destId="{FCE630B9-3560-4EBC-A578-0A8E475BF48C}" srcOrd="0" destOrd="0" presId="urn:microsoft.com/office/officeart/2005/8/layout/hierarchy1"/>
    <dgm:cxn modelId="{713B1450-8F2D-4A6F-A868-821F8C9339FE}" type="presOf" srcId="{F2873CF2-10AC-42E1-966F-B5D80C8007A6}" destId="{594A9396-7EFF-49A1-A6EE-2C14FAC140C9}" srcOrd="0" destOrd="0" presId="urn:microsoft.com/office/officeart/2005/8/layout/hierarchy1"/>
    <dgm:cxn modelId="{673CFE71-3806-4CCE-AF40-F2343370DD5B}" srcId="{CA019D38-4FD4-4A68-B465-6E888CBCAE9E}" destId="{791392DB-617B-4CFD-9D89-66F52BC1AC90}" srcOrd="1" destOrd="0" parTransId="{404BF16A-E118-435B-A594-297A5AF65A8F}" sibTransId="{F5DBA1A7-777C-439B-9BC7-DC2051878F97}"/>
    <dgm:cxn modelId="{14DF736B-95C2-42FA-8162-BBC8D11FC97B}" srcId="{791392DB-617B-4CFD-9D89-66F52BC1AC90}" destId="{59265EFD-54FB-447D-9B1A-9699F363646E}" srcOrd="0" destOrd="0" parTransId="{F16293EB-D08B-478A-A85D-B0CE41BF39C5}" sibTransId="{05201F55-0CA1-42B8-B692-EA80FD3D2205}"/>
    <dgm:cxn modelId="{29FE912E-FEED-4770-AC7C-0A1AA16A301D}" srcId="{C538326F-7FAF-4A70-BC1C-7FA5ED8FC29A}" destId="{774F2E44-0E4E-49D8-B050-F34D4C8B0034}" srcOrd="1" destOrd="0" parTransId="{5D1E50F9-D032-4CA0-84AD-921DB692730F}" sibTransId="{2D0F913A-7883-4A5B-B7F7-3291FA782382}"/>
    <dgm:cxn modelId="{6AB26843-4606-41B3-AF7C-E20614C945D9}" type="presOf" srcId="{59265EFD-54FB-447D-9B1A-9699F363646E}" destId="{7CBB48A4-CD0C-4649-BB02-8834B4C82A59}" srcOrd="0" destOrd="0" presId="urn:microsoft.com/office/officeart/2005/8/layout/hierarchy1"/>
    <dgm:cxn modelId="{0C643BEB-FA1A-461F-AA75-2EB1D1AEB098}" type="presOf" srcId="{B513ED6E-0FC4-4408-960B-870585439665}" destId="{17A7CBB5-4382-40A1-8EC0-EEFACEBD0BFC}" srcOrd="0" destOrd="0" presId="urn:microsoft.com/office/officeart/2005/8/layout/hierarchy1"/>
    <dgm:cxn modelId="{B997B2EE-5EE0-4B59-8FF6-216357910082}" type="presOf" srcId="{1EC84D8D-49D5-4422-9669-E204112C9021}" destId="{921EF688-B867-4E13-ACD6-A6CACA98B78F}" srcOrd="0" destOrd="0" presId="urn:microsoft.com/office/officeart/2005/8/layout/hierarchy1"/>
    <dgm:cxn modelId="{3AD8D631-952E-4A95-AAB8-CE3E51DB5361}" type="presOf" srcId="{847761FB-5BF2-4E7E-8F9B-D3408725948A}" destId="{B11A0CE0-2867-46DA-8E5B-C7E032AB3560}" srcOrd="0" destOrd="0" presId="urn:microsoft.com/office/officeart/2005/8/layout/hierarchy1"/>
    <dgm:cxn modelId="{58CF07FC-3D75-47B8-B44D-E33E0C15B4F6}" type="presOf" srcId="{CC926939-E381-443D-A9F9-DBBDF0475D9D}" destId="{D69CD277-B27B-407C-A729-EAB26287F143}" srcOrd="0" destOrd="0" presId="urn:microsoft.com/office/officeart/2005/8/layout/hierarchy1"/>
    <dgm:cxn modelId="{D222DF10-0658-4D4B-93C5-E6996F3287E2}" srcId="{3CD24991-9407-4259-84B5-29BDA9FF4646}" destId="{E6B969AB-09BB-4C86-8BF7-50937D7A2FDF}" srcOrd="0" destOrd="0" parTransId="{FE969853-3922-4D18-B689-0416BF2B936A}" sibTransId="{1FDB5618-E81C-4CE1-927B-7F160E1F4E0E}"/>
    <dgm:cxn modelId="{11183AD9-5E85-47CD-A5DB-671083AAA8B5}" type="presOf" srcId="{577EDE77-E914-4527-8F6E-83435557EE54}" destId="{9DA7154B-019D-4171-A4E0-0C28754DE82B}" srcOrd="0" destOrd="0" presId="urn:microsoft.com/office/officeart/2005/8/layout/hierarchy1"/>
    <dgm:cxn modelId="{5F3782E2-E502-4F16-89C5-6CBB722F8C18}" srcId="{C538326F-7FAF-4A70-BC1C-7FA5ED8FC29A}" destId="{3CD24991-9407-4259-84B5-29BDA9FF4646}" srcOrd="0" destOrd="0" parTransId="{56D5A0EC-8600-4C0D-B88C-9A794B62B848}" sibTransId="{F4A4B6CD-0348-4C9E-94D3-2E5F955E6876}"/>
    <dgm:cxn modelId="{289B0C78-404E-494B-B99D-86B4CEBE161A}" srcId="{CA019D38-4FD4-4A68-B465-6E888CBCAE9E}" destId="{066C4367-D809-457A-A953-8A85FE24A176}" srcOrd="0" destOrd="0" parTransId="{5B18A588-9F4F-48E9-895B-BBADD0D07D8F}" sibTransId="{697B3318-9E27-493F-AAB0-E951DD29DC73}"/>
    <dgm:cxn modelId="{E1040081-52D3-4B7D-8520-66DE354B183B}" type="presOf" srcId="{E6B969AB-09BB-4C86-8BF7-50937D7A2FDF}" destId="{025A5482-8469-4A13-ACA4-4B56C6625142}" srcOrd="0" destOrd="0" presId="urn:microsoft.com/office/officeart/2005/8/layout/hierarchy1"/>
    <dgm:cxn modelId="{22B250EF-9E11-463B-80AF-D69F5B6E9C72}" type="presOf" srcId="{A75ACAD7-F2A0-4D78-8B5F-44ACE9C099D4}" destId="{99108801-4800-46EE-9D5E-B9D454D9F311}" srcOrd="0" destOrd="0" presId="urn:microsoft.com/office/officeart/2005/8/layout/hierarchy1"/>
    <dgm:cxn modelId="{F386D210-FF33-4ED4-B9E5-A4A0C90B326E}" type="presOf" srcId="{45CF4052-FA73-4763-B9BB-FDD0564209A8}" destId="{CC46A83B-5F9E-41FE-B5D6-8603392A7E41}" srcOrd="0" destOrd="0" presId="urn:microsoft.com/office/officeart/2005/8/layout/hierarchy1"/>
    <dgm:cxn modelId="{2F421D4E-6F24-4A2F-9EC7-5ED73A56D61A}" srcId="{3CD24991-9407-4259-84B5-29BDA9FF4646}" destId="{CA019D38-4FD4-4A68-B465-6E888CBCAE9E}" srcOrd="1" destOrd="0" parTransId="{B513ED6E-0FC4-4408-960B-870585439665}" sibTransId="{DFED82FC-353C-43E7-9083-5ED69B1C1B16}"/>
    <dgm:cxn modelId="{017464E1-6A38-4C62-9345-ED72FDC854E2}" srcId="{791392DB-617B-4CFD-9D89-66F52BC1AC90}" destId="{847761FB-5BF2-4E7E-8F9B-D3408725948A}" srcOrd="1" destOrd="0" parTransId="{77C95FB9-16B5-4DCF-BE91-7544746A2FAD}" sibTransId="{E387964F-D5D9-4177-9E08-3E28FE4B89F4}"/>
    <dgm:cxn modelId="{2D1B0E2B-20E1-4F90-B147-9C44040E6738}" type="presOf" srcId="{C538326F-7FAF-4A70-BC1C-7FA5ED8FC29A}" destId="{ADFFEE1B-04AC-4C7D-AAB6-9DCD53B2766D}" srcOrd="0" destOrd="0" presId="urn:microsoft.com/office/officeart/2005/8/layout/hierarchy1"/>
    <dgm:cxn modelId="{B78B872F-0175-4ED7-A5BE-E271A690E4FF}" type="presParOf" srcId="{ADFFEE1B-04AC-4C7D-AAB6-9DCD53B2766D}" destId="{5E73BB33-11CA-4600-A018-0EA6CC5DCB3A}" srcOrd="0" destOrd="0" presId="urn:microsoft.com/office/officeart/2005/8/layout/hierarchy1"/>
    <dgm:cxn modelId="{28539C58-627C-4532-B079-7F427F37B0BA}" type="presParOf" srcId="{5E73BB33-11CA-4600-A018-0EA6CC5DCB3A}" destId="{C1E30746-45C1-46F0-A906-A286C16E9247}" srcOrd="0" destOrd="0" presId="urn:microsoft.com/office/officeart/2005/8/layout/hierarchy1"/>
    <dgm:cxn modelId="{1F6647F5-650F-4740-B5FD-0998A333F83E}" type="presParOf" srcId="{C1E30746-45C1-46F0-A906-A286C16E9247}" destId="{82186A0C-6D20-4BFA-83D5-A65528A585DE}" srcOrd="0" destOrd="0" presId="urn:microsoft.com/office/officeart/2005/8/layout/hierarchy1"/>
    <dgm:cxn modelId="{360B6CC7-6BB0-40DB-9D4D-B7AAA0B02341}" type="presParOf" srcId="{C1E30746-45C1-46F0-A906-A286C16E9247}" destId="{9C15393B-31E8-4A5E-BE53-111C73636F41}" srcOrd="1" destOrd="0" presId="urn:microsoft.com/office/officeart/2005/8/layout/hierarchy1"/>
    <dgm:cxn modelId="{A79FEE93-F813-4D5E-A600-25169D6DB79F}" type="presParOf" srcId="{5E73BB33-11CA-4600-A018-0EA6CC5DCB3A}" destId="{AD6A5345-FB4F-405F-AC2E-9FAE79876AD3}" srcOrd="1" destOrd="0" presId="urn:microsoft.com/office/officeart/2005/8/layout/hierarchy1"/>
    <dgm:cxn modelId="{BA11A52F-B77F-4E05-8DB2-87225ABF22F1}" type="presParOf" srcId="{AD6A5345-FB4F-405F-AC2E-9FAE79876AD3}" destId="{EB9ED8BC-EC84-4B37-9842-957CD71DC629}" srcOrd="0" destOrd="0" presId="urn:microsoft.com/office/officeart/2005/8/layout/hierarchy1"/>
    <dgm:cxn modelId="{2A51ADA0-E791-4767-9B6E-66C7F1CC4362}" type="presParOf" srcId="{AD6A5345-FB4F-405F-AC2E-9FAE79876AD3}" destId="{A5F095EE-BB13-432B-A33A-D9329036ABAC}" srcOrd="1" destOrd="0" presId="urn:microsoft.com/office/officeart/2005/8/layout/hierarchy1"/>
    <dgm:cxn modelId="{B85D8CDA-1C5C-4884-964D-DC0934726053}" type="presParOf" srcId="{A5F095EE-BB13-432B-A33A-D9329036ABAC}" destId="{D7C51486-F342-4A29-98BA-67218413BA04}" srcOrd="0" destOrd="0" presId="urn:microsoft.com/office/officeart/2005/8/layout/hierarchy1"/>
    <dgm:cxn modelId="{779C5210-18BD-4C04-AACE-4383A9EFB84E}" type="presParOf" srcId="{D7C51486-F342-4A29-98BA-67218413BA04}" destId="{4978921D-F1E1-4A9D-9CED-589EE2BF7603}" srcOrd="0" destOrd="0" presId="urn:microsoft.com/office/officeart/2005/8/layout/hierarchy1"/>
    <dgm:cxn modelId="{1D0EB812-31FC-41D3-9DB6-38D52CBC880C}" type="presParOf" srcId="{D7C51486-F342-4A29-98BA-67218413BA04}" destId="{025A5482-8469-4A13-ACA4-4B56C6625142}" srcOrd="1" destOrd="0" presId="urn:microsoft.com/office/officeart/2005/8/layout/hierarchy1"/>
    <dgm:cxn modelId="{0A286B88-1042-4F54-A5C0-31D8B0F781CE}" type="presParOf" srcId="{A5F095EE-BB13-432B-A33A-D9329036ABAC}" destId="{CC0DEC22-5F9C-4D8E-95BF-601F84557E20}" srcOrd="1" destOrd="0" presId="urn:microsoft.com/office/officeart/2005/8/layout/hierarchy1"/>
    <dgm:cxn modelId="{2EBF20C0-3E32-4038-92B5-440217BE55DF}" type="presParOf" srcId="{CC0DEC22-5F9C-4D8E-95BF-601F84557E20}" destId="{9DA7154B-019D-4171-A4E0-0C28754DE82B}" srcOrd="0" destOrd="0" presId="urn:microsoft.com/office/officeart/2005/8/layout/hierarchy1"/>
    <dgm:cxn modelId="{906D423D-8855-48AC-991D-2B8C53366E20}" type="presParOf" srcId="{CC0DEC22-5F9C-4D8E-95BF-601F84557E20}" destId="{47D098E2-6DF4-492E-924E-C7D25D8F954A}" srcOrd="1" destOrd="0" presId="urn:microsoft.com/office/officeart/2005/8/layout/hierarchy1"/>
    <dgm:cxn modelId="{9C9AAAA0-3119-4B81-B7F6-EE934BB18440}" type="presParOf" srcId="{47D098E2-6DF4-492E-924E-C7D25D8F954A}" destId="{1FA0083F-4EA8-40A8-9E8B-D09BDEC47D83}" srcOrd="0" destOrd="0" presId="urn:microsoft.com/office/officeart/2005/8/layout/hierarchy1"/>
    <dgm:cxn modelId="{C7C7B7C9-B901-4DF3-9CD4-2B455036DEEA}" type="presParOf" srcId="{1FA0083F-4EA8-40A8-9E8B-D09BDEC47D83}" destId="{4C36A0AC-F3FD-4B9C-AC37-2C16E3AC497D}" srcOrd="0" destOrd="0" presId="urn:microsoft.com/office/officeart/2005/8/layout/hierarchy1"/>
    <dgm:cxn modelId="{DA28C113-E0C2-4E4C-9954-6F553702F272}" type="presParOf" srcId="{1FA0083F-4EA8-40A8-9E8B-D09BDEC47D83}" destId="{3397AF59-9C3C-4376-B031-A8732AA18163}" srcOrd="1" destOrd="0" presId="urn:microsoft.com/office/officeart/2005/8/layout/hierarchy1"/>
    <dgm:cxn modelId="{9C061C41-334D-41E6-955A-4EC39FB558F4}" type="presParOf" srcId="{47D098E2-6DF4-492E-924E-C7D25D8F954A}" destId="{5D94AFBF-7D1B-4DD7-96CA-DC480A6A0B43}" srcOrd="1" destOrd="0" presId="urn:microsoft.com/office/officeart/2005/8/layout/hierarchy1"/>
    <dgm:cxn modelId="{E59366D9-5AD8-4F02-B910-9C8CF6DD2DE7}" type="presParOf" srcId="{CC0DEC22-5F9C-4D8E-95BF-601F84557E20}" destId="{594A9396-7EFF-49A1-A6EE-2C14FAC140C9}" srcOrd="2" destOrd="0" presId="urn:microsoft.com/office/officeart/2005/8/layout/hierarchy1"/>
    <dgm:cxn modelId="{EC07C8F5-7127-461F-9E49-11F37BAEE4D9}" type="presParOf" srcId="{CC0DEC22-5F9C-4D8E-95BF-601F84557E20}" destId="{19EAF190-8D73-49CD-B3A4-2E8F3F44332A}" srcOrd="3" destOrd="0" presId="urn:microsoft.com/office/officeart/2005/8/layout/hierarchy1"/>
    <dgm:cxn modelId="{2A90B63F-43C6-493A-A5BC-114891958836}" type="presParOf" srcId="{19EAF190-8D73-49CD-B3A4-2E8F3F44332A}" destId="{4B646137-95AB-4BA3-A177-89DA8D7AE9E7}" srcOrd="0" destOrd="0" presId="urn:microsoft.com/office/officeart/2005/8/layout/hierarchy1"/>
    <dgm:cxn modelId="{DB965F80-E3E4-4369-88C8-F66A956F3A28}" type="presParOf" srcId="{4B646137-95AB-4BA3-A177-89DA8D7AE9E7}" destId="{86BC1B36-6F94-4770-8D0D-52ECB10F9813}" srcOrd="0" destOrd="0" presId="urn:microsoft.com/office/officeart/2005/8/layout/hierarchy1"/>
    <dgm:cxn modelId="{90D066FD-F06C-41C6-B0A2-47A09B68A8A8}" type="presParOf" srcId="{4B646137-95AB-4BA3-A177-89DA8D7AE9E7}" destId="{C33CB1E4-D16C-4BFA-902E-D46F41E8CEB8}" srcOrd="1" destOrd="0" presId="urn:microsoft.com/office/officeart/2005/8/layout/hierarchy1"/>
    <dgm:cxn modelId="{E9B5DCFC-09E5-41B2-99AA-932E894B0F9C}" type="presParOf" srcId="{19EAF190-8D73-49CD-B3A4-2E8F3F44332A}" destId="{B4B1F2E0-12A9-45F8-9E32-DF5DB945C1A3}" srcOrd="1" destOrd="0" presId="urn:microsoft.com/office/officeart/2005/8/layout/hierarchy1"/>
    <dgm:cxn modelId="{C5BA3003-8E75-474A-BFAE-EC9D56E71415}" type="presParOf" srcId="{AD6A5345-FB4F-405F-AC2E-9FAE79876AD3}" destId="{17A7CBB5-4382-40A1-8EC0-EEFACEBD0BFC}" srcOrd="2" destOrd="0" presId="urn:microsoft.com/office/officeart/2005/8/layout/hierarchy1"/>
    <dgm:cxn modelId="{746F997D-8537-4D11-9A36-7A67790D3499}" type="presParOf" srcId="{AD6A5345-FB4F-405F-AC2E-9FAE79876AD3}" destId="{220BB77D-19D5-4BBC-AC6D-68CE7D668405}" srcOrd="3" destOrd="0" presId="urn:microsoft.com/office/officeart/2005/8/layout/hierarchy1"/>
    <dgm:cxn modelId="{632D6978-818F-4A97-ACA1-9F12FA6A645C}" type="presParOf" srcId="{220BB77D-19D5-4BBC-AC6D-68CE7D668405}" destId="{9A4F6A52-F3AC-45CB-9136-5DBA89B1C99A}" srcOrd="0" destOrd="0" presId="urn:microsoft.com/office/officeart/2005/8/layout/hierarchy1"/>
    <dgm:cxn modelId="{927577A3-DBE0-48FD-A6BE-45E33E90D739}" type="presParOf" srcId="{9A4F6A52-F3AC-45CB-9136-5DBA89B1C99A}" destId="{BACF76E2-A1FA-40E3-AD8E-7F9F95E0A2B0}" srcOrd="0" destOrd="0" presId="urn:microsoft.com/office/officeart/2005/8/layout/hierarchy1"/>
    <dgm:cxn modelId="{66F87D00-4422-4877-804C-E843854AFE06}" type="presParOf" srcId="{9A4F6A52-F3AC-45CB-9136-5DBA89B1C99A}" destId="{51AD9D86-509A-4FA6-B743-1DB9EA492227}" srcOrd="1" destOrd="0" presId="urn:microsoft.com/office/officeart/2005/8/layout/hierarchy1"/>
    <dgm:cxn modelId="{CAF9D901-F44D-4CCB-A3BF-88F0837C4399}" type="presParOf" srcId="{220BB77D-19D5-4BBC-AC6D-68CE7D668405}" destId="{AB8025EE-B748-4BD4-8ED0-C4B70FFD0406}" srcOrd="1" destOrd="0" presId="urn:microsoft.com/office/officeart/2005/8/layout/hierarchy1"/>
    <dgm:cxn modelId="{C6F00948-7BCC-4254-B8EE-9877F33953AD}" type="presParOf" srcId="{AB8025EE-B748-4BD4-8ED0-C4B70FFD0406}" destId="{BBF2A06C-E892-4433-ADCE-B62C7BEA5093}" srcOrd="0" destOrd="0" presId="urn:microsoft.com/office/officeart/2005/8/layout/hierarchy1"/>
    <dgm:cxn modelId="{C58EEBD0-F58A-40D8-BBB1-86501909745F}" type="presParOf" srcId="{AB8025EE-B748-4BD4-8ED0-C4B70FFD0406}" destId="{D0CAE24A-9BCF-4FD7-BD7C-5340B9B3A851}" srcOrd="1" destOrd="0" presId="urn:microsoft.com/office/officeart/2005/8/layout/hierarchy1"/>
    <dgm:cxn modelId="{560C0C3D-BDB1-41E0-ABC3-0B05870FA0AC}" type="presParOf" srcId="{D0CAE24A-9BCF-4FD7-BD7C-5340B9B3A851}" destId="{F01CCF34-CCAE-424E-9A32-60B5CD81CA84}" srcOrd="0" destOrd="0" presId="urn:microsoft.com/office/officeart/2005/8/layout/hierarchy1"/>
    <dgm:cxn modelId="{F31205F0-6B8F-407B-BB82-7C3030165397}" type="presParOf" srcId="{F01CCF34-CCAE-424E-9A32-60B5CD81CA84}" destId="{4A08904E-5D83-466C-B3DD-FDF22B6D0979}" srcOrd="0" destOrd="0" presId="urn:microsoft.com/office/officeart/2005/8/layout/hierarchy1"/>
    <dgm:cxn modelId="{97D8BCA5-83FD-4C5E-ABAB-930B2D99514C}" type="presParOf" srcId="{F01CCF34-CCAE-424E-9A32-60B5CD81CA84}" destId="{1878EB97-2CC3-4811-94F5-694887A8D311}" srcOrd="1" destOrd="0" presId="urn:microsoft.com/office/officeart/2005/8/layout/hierarchy1"/>
    <dgm:cxn modelId="{CD98463C-44A8-430C-8C8E-B61E3C8EDAC8}" type="presParOf" srcId="{D0CAE24A-9BCF-4FD7-BD7C-5340B9B3A851}" destId="{F2080578-8285-4F68-8D45-4ADECD220660}" srcOrd="1" destOrd="0" presId="urn:microsoft.com/office/officeart/2005/8/layout/hierarchy1"/>
    <dgm:cxn modelId="{97D921DF-1D4C-4607-ACF1-2FF15A7956BB}" type="presParOf" srcId="{AB8025EE-B748-4BD4-8ED0-C4B70FFD0406}" destId="{92B54AA6-90EA-4E88-9F13-A307F82385DB}" srcOrd="2" destOrd="0" presId="urn:microsoft.com/office/officeart/2005/8/layout/hierarchy1"/>
    <dgm:cxn modelId="{064F3F64-5BB7-4603-9616-4E7309E9DE4F}" type="presParOf" srcId="{AB8025EE-B748-4BD4-8ED0-C4B70FFD0406}" destId="{CC42C934-CB0C-432C-B720-F47C5CAF3BAB}" srcOrd="3" destOrd="0" presId="urn:microsoft.com/office/officeart/2005/8/layout/hierarchy1"/>
    <dgm:cxn modelId="{803D73BF-59C5-4D9C-A899-F38724A0522C}" type="presParOf" srcId="{CC42C934-CB0C-432C-B720-F47C5CAF3BAB}" destId="{A2B19E61-37E8-4FF9-BC5F-DB1E076FFC58}" srcOrd="0" destOrd="0" presId="urn:microsoft.com/office/officeart/2005/8/layout/hierarchy1"/>
    <dgm:cxn modelId="{7E67AFAD-E794-4F69-A8DA-C1804FE53065}" type="presParOf" srcId="{A2B19E61-37E8-4FF9-BC5F-DB1E076FFC58}" destId="{7FB0FB60-3DBC-4E86-A493-4CD457094B6A}" srcOrd="0" destOrd="0" presId="urn:microsoft.com/office/officeart/2005/8/layout/hierarchy1"/>
    <dgm:cxn modelId="{72CE2538-7502-4246-9993-24CC0C747200}" type="presParOf" srcId="{A2B19E61-37E8-4FF9-BC5F-DB1E076FFC58}" destId="{D94F7BEE-841F-4B2D-9085-F89B383B6E40}" srcOrd="1" destOrd="0" presId="urn:microsoft.com/office/officeart/2005/8/layout/hierarchy1"/>
    <dgm:cxn modelId="{A7620BC1-A26B-4854-BCC5-7842D23F79C7}" type="presParOf" srcId="{CC42C934-CB0C-432C-B720-F47C5CAF3BAB}" destId="{B5AB8986-CD2A-4DD4-8997-6C8B401A5152}" srcOrd="1" destOrd="0" presId="urn:microsoft.com/office/officeart/2005/8/layout/hierarchy1"/>
    <dgm:cxn modelId="{F45D86C4-5075-4E38-823A-EC20163C41DF}" type="presParOf" srcId="{B5AB8986-CD2A-4DD4-8997-6C8B401A5152}" destId="{03BFAAF4-BDE6-4DB6-95E3-759C49A2C728}" srcOrd="0" destOrd="0" presId="urn:microsoft.com/office/officeart/2005/8/layout/hierarchy1"/>
    <dgm:cxn modelId="{91DD6A7C-B23D-493F-BEA2-428FE19C8174}" type="presParOf" srcId="{B5AB8986-CD2A-4DD4-8997-6C8B401A5152}" destId="{F3F0333E-20D5-4B44-A639-13E7F53525A7}" srcOrd="1" destOrd="0" presId="urn:microsoft.com/office/officeart/2005/8/layout/hierarchy1"/>
    <dgm:cxn modelId="{FB686AE7-84BF-43D1-A94D-498968711AA6}" type="presParOf" srcId="{F3F0333E-20D5-4B44-A639-13E7F53525A7}" destId="{6AB5DFD0-2C3F-4019-A5D2-BDB75E551881}" srcOrd="0" destOrd="0" presId="urn:microsoft.com/office/officeart/2005/8/layout/hierarchy1"/>
    <dgm:cxn modelId="{A4BBD3B0-9B74-4647-A982-3228A94E4E70}" type="presParOf" srcId="{6AB5DFD0-2C3F-4019-A5D2-BDB75E551881}" destId="{D758946A-64DC-4BBB-A54A-F961E78535FA}" srcOrd="0" destOrd="0" presId="urn:microsoft.com/office/officeart/2005/8/layout/hierarchy1"/>
    <dgm:cxn modelId="{994C193C-92D7-4F66-ACF1-D1505D6F2725}" type="presParOf" srcId="{6AB5DFD0-2C3F-4019-A5D2-BDB75E551881}" destId="{7CBB48A4-CD0C-4649-BB02-8834B4C82A59}" srcOrd="1" destOrd="0" presId="urn:microsoft.com/office/officeart/2005/8/layout/hierarchy1"/>
    <dgm:cxn modelId="{61B46A6C-72C7-4C81-B6A5-3C7D5C92D009}" type="presParOf" srcId="{F3F0333E-20D5-4B44-A639-13E7F53525A7}" destId="{D2EB1D84-6865-46C8-AD8D-E7673E06461B}" srcOrd="1" destOrd="0" presId="urn:microsoft.com/office/officeart/2005/8/layout/hierarchy1"/>
    <dgm:cxn modelId="{2D9F27E8-AEF7-4A96-92B3-5157DDF83306}" type="presParOf" srcId="{B5AB8986-CD2A-4DD4-8997-6C8B401A5152}" destId="{316B688B-4E56-4BF8-9572-521250461BA2}" srcOrd="2" destOrd="0" presId="urn:microsoft.com/office/officeart/2005/8/layout/hierarchy1"/>
    <dgm:cxn modelId="{064120DB-FBEC-4067-9550-503C0EF815AB}" type="presParOf" srcId="{B5AB8986-CD2A-4DD4-8997-6C8B401A5152}" destId="{C993D3D8-8C7B-4DCA-A771-8525FCBB7001}" srcOrd="3" destOrd="0" presId="urn:microsoft.com/office/officeart/2005/8/layout/hierarchy1"/>
    <dgm:cxn modelId="{8417F156-A928-41A8-BC93-2B350202AA51}" type="presParOf" srcId="{C993D3D8-8C7B-4DCA-A771-8525FCBB7001}" destId="{A68A2FB6-8913-4ABD-892F-F1BDD375E9EF}" srcOrd="0" destOrd="0" presId="urn:microsoft.com/office/officeart/2005/8/layout/hierarchy1"/>
    <dgm:cxn modelId="{FBC398EC-62DA-48C3-95B9-D1E5BFB0DCBF}" type="presParOf" srcId="{A68A2FB6-8913-4ABD-892F-F1BDD375E9EF}" destId="{B18474F8-6BC6-4C43-A212-A293AB727DA2}" srcOrd="0" destOrd="0" presId="urn:microsoft.com/office/officeart/2005/8/layout/hierarchy1"/>
    <dgm:cxn modelId="{61B8A811-ED62-4EFE-9E18-A8527A56E4A4}" type="presParOf" srcId="{A68A2FB6-8913-4ABD-892F-F1BDD375E9EF}" destId="{B11A0CE0-2867-46DA-8E5B-C7E032AB3560}" srcOrd="1" destOrd="0" presId="urn:microsoft.com/office/officeart/2005/8/layout/hierarchy1"/>
    <dgm:cxn modelId="{3E42D84C-3974-4B98-9A00-46F6C2431F04}" type="presParOf" srcId="{C993D3D8-8C7B-4DCA-A771-8525FCBB7001}" destId="{DFC890E9-583B-4CA2-9EBD-E4005F2047F5}" srcOrd="1" destOrd="0" presId="urn:microsoft.com/office/officeart/2005/8/layout/hierarchy1"/>
    <dgm:cxn modelId="{DC79B35D-53F8-4994-8714-713315C7C110}" type="presParOf" srcId="{AB8025EE-B748-4BD4-8ED0-C4B70FFD0406}" destId="{9FC2E30C-73F4-4477-B04A-70F27FBB1685}" srcOrd="4" destOrd="0" presId="urn:microsoft.com/office/officeart/2005/8/layout/hierarchy1"/>
    <dgm:cxn modelId="{2EAC0BD6-5F6A-4E81-AF36-788B520A41BF}" type="presParOf" srcId="{AB8025EE-B748-4BD4-8ED0-C4B70FFD0406}" destId="{82CDBBE3-2890-4ADD-AE18-8CFAE1A0CDF9}" srcOrd="5" destOrd="0" presId="urn:microsoft.com/office/officeart/2005/8/layout/hierarchy1"/>
    <dgm:cxn modelId="{01225D42-A5B4-4CDE-80AF-6E820189244F}" type="presParOf" srcId="{82CDBBE3-2890-4ADD-AE18-8CFAE1A0CDF9}" destId="{6CE4C5F7-9814-4DA7-B388-6385C069008A}" srcOrd="0" destOrd="0" presId="urn:microsoft.com/office/officeart/2005/8/layout/hierarchy1"/>
    <dgm:cxn modelId="{C82406CE-FBB8-49DF-93E1-340D0253788E}" type="presParOf" srcId="{6CE4C5F7-9814-4DA7-B388-6385C069008A}" destId="{A5C71135-414F-4461-B4D9-7680C22F066C}" srcOrd="0" destOrd="0" presId="urn:microsoft.com/office/officeart/2005/8/layout/hierarchy1"/>
    <dgm:cxn modelId="{97D118DB-775D-43A2-AADF-3F5966EE5E6D}" type="presParOf" srcId="{6CE4C5F7-9814-4DA7-B388-6385C069008A}" destId="{921EF688-B867-4E13-ACD6-A6CACA98B78F}" srcOrd="1" destOrd="0" presId="urn:microsoft.com/office/officeart/2005/8/layout/hierarchy1"/>
    <dgm:cxn modelId="{4893F188-DB7A-48CC-A512-3EB7189C42D2}" type="presParOf" srcId="{82CDBBE3-2890-4ADD-AE18-8CFAE1A0CDF9}" destId="{04ADDAE1-8E20-4654-AC1A-FADC5D5AEE0A}" srcOrd="1" destOrd="0" presId="urn:microsoft.com/office/officeart/2005/8/layout/hierarchy1"/>
    <dgm:cxn modelId="{86D8F973-68EF-44F3-8B75-CDE16A29BB83}" type="presParOf" srcId="{ADFFEE1B-04AC-4C7D-AAB6-9DCD53B2766D}" destId="{75E2ECDD-B779-4E57-A8F1-587DAACE4C14}" srcOrd="1" destOrd="0" presId="urn:microsoft.com/office/officeart/2005/8/layout/hierarchy1"/>
    <dgm:cxn modelId="{9A8010D5-17FD-4E22-8003-BAAF93FD21A7}" type="presParOf" srcId="{75E2ECDD-B779-4E57-A8F1-587DAACE4C14}" destId="{C0C87B22-3701-41DC-8FDB-AD518788E885}" srcOrd="0" destOrd="0" presId="urn:microsoft.com/office/officeart/2005/8/layout/hierarchy1"/>
    <dgm:cxn modelId="{94F96A7E-6FC4-4AE8-9028-1EB7E6B7CB57}" type="presParOf" srcId="{C0C87B22-3701-41DC-8FDB-AD518788E885}" destId="{5CF5A6DB-B559-4F74-AFA1-C3394624D119}" srcOrd="0" destOrd="0" presId="urn:microsoft.com/office/officeart/2005/8/layout/hierarchy1"/>
    <dgm:cxn modelId="{EBD07F3A-C6D6-4906-93D0-DF73C021CFC9}" type="presParOf" srcId="{C0C87B22-3701-41DC-8FDB-AD518788E885}" destId="{1C35652E-378B-4BC3-938B-417A8F2B10C8}" srcOrd="1" destOrd="0" presId="urn:microsoft.com/office/officeart/2005/8/layout/hierarchy1"/>
    <dgm:cxn modelId="{27D67D8C-BA33-4F68-84EA-20A11C6AD86E}" type="presParOf" srcId="{75E2ECDD-B779-4E57-A8F1-587DAACE4C14}" destId="{FC41DAF8-0D3B-4967-A83E-5C639B7C0A96}" srcOrd="1" destOrd="0" presId="urn:microsoft.com/office/officeart/2005/8/layout/hierarchy1"/>
    <dgm:cxn modelId="{18794055-9922-4E99-8FCD-1E142C31F874}" type="presParOf" srcId="{FC41DAF8-0D3B-4967-A83E-5C639B7C0A96}" destId="{FCE630B9-3560-4EBC-A578-0A8E475BF48C}" srcOrd="0" destOrd="0" presId="urn:microsoft.com/office/officeart/2005/8/layout/hierarchy1"/>
    <dgm:cxn modelId="{DB54B2FD-7256-4CAC-925C-BE3396C9139F}" type="presParOf" srcId="{FC41DAF8-0D3B-4967-A83E-5C639B7C0A96}" destId="{B7F998EB-FD38-4C75-8F6A-BAB9537C08CA}" srcOrd="1" destOrd="0" presId="urn:microsoft.com/office/officeart/2005/8/layout/hierarchy1"/>
    <dgm:cxn modelId="{DCCFCC42-DD2C-4344-8BA0-B703F6685B3C}" type="presParOf" srcId="{B7F998EB-FD38-4C75-8F6A-BAB9537C08CA}" destId="{FAA956B8-D2D9-4207-B135-8B4C01AA28A6}" srcOrd="0" destOrd="0" presId="urn:microsoft.com/office/officeart/2005/8/layout/hierarchy1"/>
    <dgm:cxn modelId="{14E99C85-3C7C-4800-99DE-8D350BA99221}" type="presParOf" srcId="{FAA956B8-D2D9-4207-B135-8B4C01AA28A6}" destId="{02183CA8-24E2-45BD-848C-C036299430AC}" srcOrd="0" destOrd="0" presId="urn:microsoft.com/office/officeart/2005/8/layout/hierarchy1"/>
    <dgm:cxn modelId="{B4D130FD-047A-4FF3-8806-9B61229BE7CF}" type="presParOf" srcId="{FAA956B8-D2D9-4207-B135-8B4C01AA28A6}" destId="{99108801-4800-46EE-9D5E-B9D454D9F311}" srcOrd="1" destOrd="0" presId="urn:microsoft.com/office/officeart/2005/8/layout/hierarchy1"/>
    <dgm:cxn modelId="{E5004E8E-4F7C-4002-AD97-68C8AD0DFC73}" type="presParOf" srcId="{B7F998EB-FD38-4C75-8F6A-BAB9537C08CA}" destId="{DBC9C88D-45CF-4688-BFBE-B0EA209E4C97}" srcOrd="1" destOrd="0" presId="urn:microsoft.com/office/officeart/2005/8/layout/hierarchy1"/>
    <dgm:cxn modelId="{EFF1F3E3-2259-45CD-8007-F847003E2504}" type="presParOf" srcId="{FC41DAF8-0D3B-4967-A83E-5C639B7C0A96}" destId="{7C13D354-4DA3-4511-B92C-EB851B6045A2}" srcOrd="2" destOrd="0" presId="urn:microsoft.com/office/officeart/2005/8/layout/hierarchy1"/>
    <dgm:cxn modelId="{4D8DCE9B-749A-4D00-84E7-D8061AE4207C}" type="presParOf" srcId="{FC41DAF8-0D3B-4967-A83E-5C639B7C0A96}" destId="{51369B80-D8D8-48FE-B079-21EE7CD77EBC}" srcOrd="3" destOrd="0" presId="urn:microsoft.com/office/officeart/2005/8/layout/hierarchy1"/>
    <dgm:cxn modelId="{EF2A5F74-B11B-42BB-9919-CDF27A7D3D61}" type="presParOf" srcId="{51369B80-D8D8-48FE-B079-21EE7CD77EBC}" destId="{1A4988EF-63A9-4FDA-9D0A-BFF21E09455B}" srcOrd="0" destOrd="0" presId="urn:microsoft.com/office/officeart/2005/8/layout/hierarchy1"/>
    <dgm:cxn modelId="{449015CD-5FC0-44ED-BDFF-83424D9BF233}" type="presParOf" srcId="{1A4988EF-63A9-4FDA-9D0A-BFF21E09455B}" destId="{1B4AE0A3-8915-42F6-8946-895D27307A99}" srcOrd="0" destOrd="0" presId="urn:microsoft.com/office/officeart/2005/8/layout/hierarchy1"/>
    <dgm:cxn modelId="{4B8A3E45-6FB3-4921-85A7-D6B0D643FE9C}" type="presParOf" srcId="{1A4988EF-63A9-4FDA-9D0A-BFF21E09455B}" destId="{CC46A83B-5F9E-41FE-B5D6-8603392A7E41}" srcOrd="1" destOrd="0" presId="urn:microsoft.com/office/officeart/2005/8/layout/hierarchy1"/>
    <dgm:cxn modelId="{93821363-9363-46A0-B55B-1F283E2DD023}" type="presParOf" srcId="{51369B80-D8D8-48FE-B079-21EE7CD77EBC}" destId="{B8CA6DE0-4EF4-42C3-89F0-E17EC4BA5A9B}" srcOrd="1" destOrd="0" presId="urn:microsoft.com/office/officeart/2005/8/layout/hierarchy1"/>
    <dgm:cxn modelId="{E223DEE3-7D7E-4F67-B9AC-7135727E26D8}" type="presParOf" srcId="{FC41DAF8-0D3B-4967-A83E-5C639B7C0A96}" destId="{D69CD277-B27B-407C-A729-EAB26287F143}" srcOrd="4" destOrd="0" presId="urn:microsoft.com/office/officeart/2005/8/layout/hierarchy1"/>
    <dgm:cxn modelId="{378B061B-EBED-471C-8F38-A41E475BC3CC}" type="presParOf" srcId="{FC41DAF8-0D3B-4967-A83E-5C639B7C0A96}" destId="{0A01ADE2-DBB5-490F-9EC9-C61572D057FB}" srcOrd="5" destOrd="0" presId="urn:microsoft.com/office/officeart/2005/8/layout/hierarchy1"/>
    <dgm:cxn modelId="{B4C97BB5-12E4-4CBC-BB54-9FDAFD6DC68E}" type="presParOf" srcId="{0A01ADE2-DBB5-490F-9EC9-C61572D057FB}" destId="{A0D93177-5B16-46D0-87C5-4622882F764B}" srcOrd="0" destOrd="0" presId="urn:microsoft.com/office/officeart/2005/8/layout/hierarchy1"/>
    <dgm:cxn modelId="{4ADC3C0D-9C21-4BA3-9CF0-B1F713BDB1B3}" type="presParOf" srcId="{A0D93177-5B16-46D0-87C5-4622882F764B}" destId="{6958C120-CE0D-459F-B8FC-9D82CF8A112C}" srcOrd="0" destOrd="0" presId="urn:microsoft.com/office/officeart/2005/8/layout/hierarchy1"/>
    <dgm:cxn modelId="{BDA9D26C-2BC6-4F32-8668-28BCEF062D30}" type="presParOf" srcId="{A0D93177-5B16-46D0-87C5-4622882F764B}" destId="{DC089EAE-8710-429E-A774-87F13A9B85B6}" srcOrd="1" destOrd="0" presId="urn:microsoft.com/office/officeart/2005/8/layout/hierarchy1"/>
    <dgm:cxn modelId="{B5071ACB-AB26-48E4-9086-8651C83D499F}" type="presParOf" srcId="{0A01ADE2-DBB5-490F-9EC9-C61572D057FB}" destId="{F08218B0-EB69-40D6-BF80-A9AE3F8763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CD277-B27B-407C-A729-EAB26287F143}">
      <dsp:nvSpPr>
        <dsp:cNvPr id="0" name=""/>
        <dsp:cNvSpPr/>
      </dsp:nvSpPr>
      <dsp:spPr>
        <a:xfrm>
          <a:off x="6521367" y="1082248"/>
          <a:ext cx="1204276" cy="28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284"/>
              </a:lnTo>
              <a:lnTo>
                <a:pt x="1204276" y="195284"/>
              </a:lnTo>
              <a:lnTo>
                <a:pt x="1204276" y="2865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3D354-4DA3-4511-B92C-EB851B6045A2}">
      <dsp:nvSpPr>
        <dsp:cNvPr id="0" name=""/>
        <dsp:cNvSpPr/>
      </dsp:nvSpPr>
      <dsp:spPr>
        <a:xfrm>
          <a:off x="6475647" y="1082248"/>
          <a:ext cx="91440" cy="2865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5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630B9-3560-4EBC-A578-0A8E475BF48C}">
      <dsp:nvSpPr>
        <dsp:cNvPr id="0" name=""/>
        <dsp:cNvSpPr/>
      </dsp:nvSpPr>
      <dsp:spPr>
        <a:xfrm>
          <a:off x="5317090" y="1082248"/>
          <a:ext cx="1204276" cy="286563"/>
        </a:xfrm>
        <a:custGeom>
          <a:avLst/>
          <a:gdLst/>
          <a:ahLst/>
          <a:cxnLst/>
          <a:rect l="0" t="0" r="0" b="0"/>
          <a:pathLst>
            <a:path>
              <a:moveTo>
                <a:pt x="1204276" y="0"/>
              </a:moveTo>
              <a:lnTo>
                <a:pt x="1204276" y="195284"/>
              </a:lnTo>
              <a:lnTo>
                <a:pt x="0" y="195284"/>
              </a:lnTo>
              <a:lnTo>
                <a:pt x="0" y="2865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2E30C-73F4-4477-B04A-70F27FBB1685}">
      <dsp:nvSpPr>
        <dsp:cNvPr id="0" name=""/>
        <dsp:cNvSpPr/>
      </dsp:nvSpPr>
      <dsp:spPr>
        <a:xfrm>
          <a:off x="4112814" y="1994488"/>
          <a:ext cx="1204276" cy="28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284"/>
              </a:lnTo>
              <a:lnTo>
                <a:pt x="1204276" y="195284"/>
              </a:lnTo>
              <a:lnTo>
                <a:pt x="1204276" y="2865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B688B-4E56-4BF8-9572-521250461BA2}">
      <dsp:nvSpPr>
        <dsp:cNvPr id="0" name=""/>
        <dsp:cNvSpPr/>
      </dsp:nvSpPr>
      <dsp:spPr>
        <a:xfrm>
          <a:off x="4112814" y="2906727"/>
          <a:ext cx="602138" cy="28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284"/>
              </a:lnTo>
              <a:lnTo>
                <a:pt x="602138" y="195284"/>
              </a:lnTo>
              <a:lnTo>
                <a:pt x="602138" y="2865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FAAF4-BDE6-4DB6-95E3-759C49A2C728}">
      <dsp:nvSpPr>
        <dsp:cNvPr id="0" name=""/>
        <dsp:cNvSpPr/>
      </dsp:nvSpPr>
      <dsp:spPr>
        <a:xfrm>
          <a:off x="3510675" y="2906727"/>
          <a:ext cx="602138" cy="286563"/>
        </a:xfrm>
        <a:custGeom>
          <a:avLst/>
          <a:gdLst/>
          <a:ahLst/>
          <a:cxnLst/>
          <a:rect l="0" t="0" r="0" b="0"/>
          <a:pathLst>
            <a:path>
              <a:moveTo>
                <a:pt x="602138" y="0"/>
              </a:moveTo>
              <a:lnTo>
                <a:pt x="602138" y="195284"/>
              </a:lnTo>
              <a:lnTo>
                <a:pt x="0" y="195284"/>
              </a:lnTo>
              <a:lnTo>
                <a:pt x="0" y="2865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4AA6-90EA-4E88-9F13-A307F82385DB}">
      <dsp:nvSpPr>
        <dsp:cNvPr id="0" name=""/>
        <dsp:cNvSpPr/>
      </dsp:nvSpPr>
      <dsp:spPr>
        <a:xfrm>
          <a:off x="4067094" y="1994488"/>
          <a:ext cx="91440" cy="2865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5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2A06C-E892-4433-ADCE-B62C7BEA5093}">
      <dsp:nvSpPr>
        <dsp:cNvPr id="0" name=""/>
        <dsp:cNvSpPr/>
      </dsp:nvSpPr>
      <dsp:spPr>
        <a:xfrm>
          <a:off x="2908537" y="1994488"/>
          <a:ext cx="1204276" cy="286563"/>
        </a:xfrm>
        <a:custGeom>
          <a:avLst/>
          <a:gdLst/>
          <a:ahLst/>
          <a:cxnLst/>
          <a:rect l="0" t="0" r="0" b="0"/>
          <a:pathLst>
            <a:path>
              <a:moveTo>
                <a:pt x="1204276" y="0"/>
              </a:moveTo>
              <a:lnTo>
                <a:pt x="1204276" y="195284"/>
              </a:lnTo>
              <a:lnTo>
                <a:pt x="0" y="195284"/>
              </a:lnTo>
              <a:lnTo>
                <a:pt x="0" y="2865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7CBB5-4382-40A1-8EC0-EEFACEBD0BFC}">
      <dsp:nvSpPr>
        <dsp:cNvPr id="0" name=""/>
        <dsp:cNvSpPr/>
      </dsp:nvSpPr>
      <dsp:spPr>
        <a:xfrm>
          <a:off x="2607468" y="1082248"/>
          <a:ext cx="1505345" cy="28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284"/>
              </a:lnTo>
              <a:lnTo>
                <a:pt x="1505345" y="195284"/>
              </a:lnTo>
              <a:lnTo>
                <a:pt x="1505345" y="2865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A9396-7EFF-49A1-A6EE-2C14FAC140C9}">
      <dsp:nvSpPr>
        <dsp:cNvPr id="0" name=""/>
        <dsp:cNvSpPr/>
      </dsp:nvSpPr>
      <dsp:spPr>
        <a:xfrm>
          <a:off x="1102122" y="1994488"/>
          <a:ext cx="602138" cy="28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284"/>
              </a:lnTo>
              <a:lnTo>
                <a:pt x="602138" y="195284"/>
              </a:lnTo>
              <a:lnTo>
                <a:pt x="602138" y="2865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7154B-019D-4171-A4E0-0C28754DE82B}">
      <dsp:nvSpPr>
        <dsp:cNvPr id="0" name=""/>
        <dsp:cNvSpPr/>
      </dsp:nvSpPr>
      <dsp:spPr>
        <a:xfrm>
          <a:off x="499984" y="1994488"/>
          <a:ext cx="602138" cy="286563"/>
        </a:xfrm>
        <a:custGeom>
          <a:avLst/>
          <a:gdLst/>
          <a:ahLst/>
          <a:cxnLst/>
          <a:rect l="0" t="0" r="0" b="0"/>
          <a:pathLst>
            <a:path>
              <a:moveTo>
                <a:pt x="602138" y="0"/>
              </a:moveTo>
              <a:lnTo>
                <a:pt x="602138" y="195284"/>
              </a:lnTo>
              <a:lnTo>
                <a:pt x="0" y="195284"/>
              </a:lnTo>
              <a:lnTo>
                <a:pt x="0" y="2865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ED8BC-EC84-4B37-9842-957CD71DC629}">
      <dsp:nvSpPr>
        <dsp:cNvPr id="0" name=""/>
        <dsp:cNvSpPr/>
      </dsp:nvSpPr>
      <dsp:spPr>
        <a:xfrm>
          <a:off x="1102122" y="1082248"/>
          <a:ext cx="1505345" cy="286563"/>
        </a:xfrm>
        <a:custGeom>
          <a:avLst/>
          <a:gdLst/>
          <a:ahLst/>
          <a:cxnLst/>
          <a:rect l="0" t="0" r="0" b="0"/>
          <a:pathLst>
            <a:path>
              <a:moveTo>
                <a:pt x="1505345" y="0"/>
              </a:moveTo>
              <a:lnTo>
                <a:pt x="1505345" y="195284"/>
              </a:lnTo>
              <a:lnTo>
                <a:pt x="0" y="195284"/>
              </a:lnTo>
              <a:lnTo>
                <a:pt x="0" y="28656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86A0C-6D20-4BFA-83D5-A65528A585DE}">
      <dsp:nvSpPr>
        <dsp:cNvPr id="0" name=""/>
        <dsp:cNvSpPr/>
      </dsp:nvSpPr>
      <dsp:spPr>
        <a:xfrm>
          <a:off x="2114809" y="456572"/>
          <a:ext cx="985317" cy="6256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5393B-31E8-4A5E-BE53-111C73636F41}">
      <dsp:nvSpPr>
        <dsp:cNvPr id="0" name=""/>
        <dsp:cNvSpPr/>
      </dsp:nvSpPr>
      <dsp:spPr>
        <a:xfrm>
          <a:off x="2224289" y="560577"/>
          <a:ext cx="985317" cy="625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Cardiac Output</a:t>
          </a:r>
          <a:endParaRPr lang="en-US" sz="1100" kern="1200" dirty="0"/>
        </a:p>
      </dsp:txBody>
      <dsp:txXfrm>
        <a:off x="2242614" y="578902"/>
        <a:ext cx="948667" cy="589026"/>
      </dsp:txXfrm>
    </dsp:sp>
    <dsp:sp modelId="{4978921D-F1E1-4A9D-9CED-589EE2BF7603}">
      <dsp:nvSpPr>
        <dsp:cNvPr id="0" name=""/>
        <dsp:cNvSpPr/>
      </dsp:nvSpPr>
      <dsp:spPr>
        <a:xfrm>
          <a:off x="609464" y="1368811"/>
          <a:ext cx="985317" cy="6256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A5482-8469-4A13-ACA4-4B56C6625142}">
      <dsp:nvSpPr>
        <dsp:cNvPr id="0" name=""/>
        <dsp:cNvSpPr/>
      </dsp:nvSpPr>
      <dsp:spPr>
        <a:xfrm>
          <a:off x="718943" y="1472817"/>
          <a:ext cx="985317" cy="625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HR</a:t>
          </a:r>
          <a:endParaRPr lang="en-US" sz="1100" kern="1200" dirty="0"/>
        </a:p>
      </dsp:txBody>
      <dsp:txXfrm>
        <a:off x="737268" y="1491142"/>
        <a:ext cx="948667" cy="589026"/>
      </dsp:txXfrm>
    </dsp:sp>
    <dsp:sp modelId="{4C36A0AC-F3FD-4B9C-AC37-2C16E3AC497D}">
      <dsp:nvSpPr>
        <dsp:cNvPr id="0" name=""/>
        <dsp:cNvSpPr/>
      </dsp:nvSpPr>
      <dsp:spPr>
        <a:xfrm>
          <a:off x="7325" y="2281051"/>
          <a:ext cx="985317" cy="6256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7AF59-9C3C-4376-B031-A8732AA18163}">
      <dsp:nvSpPr>
        <dsp:cNvPr id="0" name=""/>
        <dsp:cNvSpPr/>
      </dsp:nvSpPr>
      <dsp:spPr>
        <a:xfrm>
          <a:off x="116805" y="2385056"/>
          <a:ext cx="985317" cy="625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Rate</a:t>
          </a:r>
          <a:endParaRPr lang="en-US" sz="1100" kern="1200" dirty="0"/>
        </a:p>
      </dsp:txBody>
      <dsp:txXfrm>
        <a:off x="135130" y="2403381"/>
        <a:ext cx="948667" cy="589026"/>
      </dsp:txXfrm>
    </dsp:sp>
    <dsp:sp modelId="{86BC1B36-6F94-4770-8D0D-52ECB10F9813}">
      <dsp:nvSpPr>
        <dsp:cNvPr id="0" name=""/>
        <dsp:cNvSpPr/>
      </dsp:nvSpPr>
      <dsp:spPr>
        <a:xfrm>
          <a:off x="1211602" y="2281051"/>
          <a:ext cx="985317" cy="6256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CB1E4-D16C-4BFA-902E-D46F41E8CEB8}">
      <dsp:nvSpPr>
        <dsp:cNvPr id="0" name=""/>
        <dsp:cNvSpPr/>
      </dsp:nvSpPr>
      <dsp:spPr>
        <a:xfrm>
          <a:off x="1321082" y="2385056"/>
          <a:ext cx="985317" cy="625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Rhythm</a:t>
          </a:r>
          <a:endParaRPr lang="en-US" sz="1100" kern="1200" dirty="0"/>
        </a:p>
      </dsp:txBody>
      <dsp:txXfrm>
        <a:off x="1339407" y="2403381"/>
        <a:ext cx="948667" cy="589026"/>
      </dsp:txXfrm>
    </dsp:sp>
    <dsp:sp modelId="{BACF76E2-A1FA-40E3-AD8E-7F9F95E0A2B0}">
      <dsp:nvSpPr>
        <dsp:cNvPr id="0" name=""/>
        <dsp:cNvSpPr/>
      </dsp:nvSpPr>
      <dsp:spPr>
        <a:xfrm>
          <a:off x="3620155" y="1368811"/>
          <a:ext cx="985317" cy="6256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D9D86-509A-4FA6-B743-1DB9EA492227}">
      <dsp:nvSpPr>
        <dsp:cNvPr id="0" name=""/>
        <dsp:cNvSpPr/>
      </dsp:nvSpPr>
      <dsp:spPr>
        <a:xfrm>
          <a:off x="3729635" y="1472817"/>
          <a:ext cx="985317" cy="625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Stroke Volume</a:t>
          </a:r>
          <a:endParaRPr lang="en-US" sz="1100" kern="1200" dirty="0"/>
        </a:p>
      </dsp:txBody>
      <dsp:txXfrm>
        <a:off x="3747960" y="1491142"/>
        <a:ext cx="948667" cy="589026"/>
      </dsp:txXfrm>
    </dsp:sp>
    <dsp:sp modelId="{4A08904E-5D83-466C-B3DD-FDF22B6D0979}">
      <dsp:nvSpPr>
        <dsp:cNvPr id="0" name=""/>
        <dsp:cNvSpPr/>
      </dsp:nvSpPr>
      <dsp:spPr>
        <a:xfrm>
          <a:off x="2415878" y="2281051"/>
          <a:ext cx="985317" cy="6256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8EB97-2CC3-4811-94F5-694887A8D311}">
      <dsp:nvSpPr>
        <dsp:cNvPr id="0" name=""/>
        <dsp:cNvSpPr/>
      </dsp:nvSpPr>
      <dsp:spPr>
        <a:xfrm>
          <a:off x="2525358" y="2385056"/>
          <a:ext cx="985317" cy="625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Preload</a:t>
          </a:r>
          <a:endParaRPr lang="en-US" sz="1100" kern="1200" dirty="0"/>
        </a:p>
      </dsp:txBody>
      <dsp:txXfrm>
        <a:off x="2543683" y="2403381"/>
        <a:ext cx="948667" cy="589026"/>
      </dsp:txXfrm>
    </dsp:sp>
    <dsp:sp modelId="{7FB0FB60-3DBC-4E86-A493-4CD457094B6A}">
      <dsp:nvSpPr>
        <dsp:cNvPr id="0" name=""/>
        <dsp:cNvSpPr/>
      </dsp:nvSpPr>
      <dsp:spPr>
        <a:xfrm>
          <a:off x="3620155" y="2281051"/>
          <a:ext cx="985317" cy="6256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F7BEE-841F-4B2D-9085-F89B383B6E40}">
      <dsp:nvSpPr>
        <dsp:cNvPr id="0" name=""/>
        <dsp:cNvSpPr/>
      </dsp:nvSpPr>
      <dsp:spPr>
        <a:xfrm>
          <a:off x="3729635" y="2385056"/>
          <a:ext cx="985317" cy="625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Afterload</a:t>
          </a:r>
          <a:endParaRPr lang="en-US" sz="1100" kern="1200" dirty="0"/>
        </a:p>
      </dsp:txBody>
      <dsp:txXfrm>
        <a:off x="3747960" y="2403381"/>
        <a:ext cx="948667" cy="589026"/>
      </dsp:txXfrm>
    </dsp:sp>
    <dsp:sp modelId="{D758946A-64DC-4BBB-A54A-F961E78535FA}">
      <dsp:nvSpPr>
        <dsp:cNvPr id="0" name=""/>
        <dsp:cNvSpPr/>
      </dsp:nvSpPr>
      <dsp:spPr>
        <a:xfrm>
          <a:off x="3018017" y="3193290"/>
          <a:ext cx="985317" cy="6256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B48A4-CD0C-4649-BB02-8834B4C82A59}">
      <dsp:nvSpPr>
        <dsp:cNvPr id="0" name=""/>
        <dsp:cNvSpPr/>
      </dsp:nvSpPr>
      <dsp:spPr>
        <a:xfrm>
          <a:off x="3127496" y="3297296"/>
          <a:ext cx="985317" cy="625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Pressure </a:t>
          </a:r>
          <a:endParaRPr lang="en-US" sz="1100" kern="1200" dirty="0"/>
        </a:p>
      </dsp:txBody>
      <dsp:txXfrm>
        <a:off x="3145821" y="3315621"/>
        <a:ext cx="948667" cy="589026"/>
      </dsp:txXfrm>
    </dsp:sp>
    <dsp:sp modelId="{B18474F8-6BC6-4C43-A212-A293AB727DA2}">
      <dsp:nvSpPr>
        <dsp:cNvPr id="0" name=""/>
        <dsp:cNvSpPr/>
      </dsp:nvSpPr>
      <dsp:spPr>
        <a:xfrm>
          <a:off x="4222293" y="3193290"/>
          <a:ext cx="985317" cy="6256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A0CE0-2867-46DA-8E5B-C7E032AB3560}">
      <dsp:nvSpPr>
        <dsp:cNvPr id="0" name=""/>
        <dsp:cNvSpPr/>
      </dsp:nvSpPr>
      <dsp:spPr>
        <a:xfrm>
          <a:off x="4331773" y="3297296"/>
          <a:ext cx="985317" cy="625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Resistance</a:t>
          </a:r>
          <a:endParaRPr lang="en-US" sz="1100" kern="1200" dirty="0"/>
        </a:p>
      </dsp:txBody>
      <dsp:txXfrm>
        <a:off x="4350098" y="3315621"/>
        <a:ext cx="948667" cy="589026"/>
      </dsp:txXfrm>
    </dsp:sp>
    <dsp:sp modelId="{A5C71135-414F-4461-B4D9-7680C22F066C}">
      <dsp:nvSpPr>
        <dsp:cNvPr id="0" name=""/>
        <dsp:cNvSpPr/>
      </dsp:nvSpPr>
      <dsp:spPr>
        <a:xfrm>
          <a:off x="4824432" y="2281051"/>
          <a:ext cx="985317" cy="6256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EF688-B867-4E13-ACD6-A6CACA98B78F}">
      <dsp:nvSpPr>
        <dsp:cNvPr id="0" name=""/>
        <dsp:cNvSpPr/>
      </dsp:nvSpPr>
      <dsp:spPr>
        <a:xfrm>
          <a:off x="4933911" y="2385056"/>
          <a:ext cx="985317" cy="625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Contractility</a:t>
          </a:r>
          <a:endParaRPr lang="en-US" sz="1100" kern="1200" dirty="0"/>
        </a:p>
      </dsp:txBody>
      <dsp:txXfrm>
        <a:off x="4952236" y="2403381"/>
        <a:ext cx="948667" cy="589026"/>
      </dsp:txXfrm>
    </dsp:sp>
    <dsp:sp modelId="{5CF5A6DB-B559-4F74-AFA1-C3394624D119}">
      <dsp:nvSpPr>
        <dsp:cNvPr id="0" name=""/>
        <dsp:cNvSpPr/>
      </dsp:nvSpPr>
      <dsp:spPr>
        <a:xfrm>
          <a:off x="6028708" y="456572"/>
          <a:ext cx="985317" cy="6256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5652E-378B-4BC3-938B-417A8F2B10C8}">
      <dsp:nvSpPr>
        <dsp:cNvPr id="0" name=""/>
        <dsp:cNvSpPr/>
      </dsp:nvSpPr>
      <dsp:spPr>
        <a:xfrm>
          <a:off x="6138188" y="560577"/>
          <a:ext cx="985317" cy="625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Arterial Oxygen Content</a:t>
          </a:r>
          <a:endParaRPr lang="en-US" sz="1100" kern="1200" dirty="0"/>
        </a:p>
      </dsp:txBody>
      <dsp:txXfrm>
        <a:off x="6156513" y="578902"/>
        <a:ext cx="948667" cy="589026"/>
      </dsp:txXfrm>
    </dsp:sp>
    <dsp:sp modelId="{02183CA8-24E2-45BD-848C-C036299430AC}">
      <dsp:nvSpPr>
        <dsp:cNvPr id="0" name=""/>
        <dsp:cNvSpPr/>
      </dsp:nvSpPr>
      <dsp:spPr>
        <a:xfrm>
          <a:off x="4824432" y="1368811"/>
          <a:ext cx="985317" cy="6256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08801-4800-46EE-9D5E-B9D454D9F311}">
      <dsp:nvSpPr>
        <dsp:cNvPr id="0" name=""/>
        <dsp:cNvSpPr/>
      </dsp:nvSpPr>
      <dsp:spPr>
        <a:xfrm>
          <a:off x="4933911" y="1472817"/>
          <a:ext cx="985317" cy="625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Hgb</a:t>
          </a:r>
          <a:endParaRPr lang="en-US" sz="1100" kern="1200" dirty="0"/>
        </a:p>
      </dsp:txBody>
      <dsp:txXfrm>
        <a:off x="4952236" y="1491142"/>
        <a:ext cx="948667" cy="589026"/>
      </dsp:txXfrm>
    </dsp:sp>
    <dsp:sp modelId="{1B4AE0A3-8915-42F6-8946-895D27307A99}">
      <dsp:nvSpPr>
        <dsp:cNvPr id="0" name=""/>
        <dsp:cNvSpPr/>
      </dsp:nvSpPr>
      <dsp:spPr>
        <a:xfrm>
          <a:off x="6028708" y="1368811"/>
          <a:ext cx="985317" cy="6256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6A83B-5F9E-41FE-B5D6-8603392A7E41}">
      <dsp:nvSpPr>
        <dsp:cNvPr id="0" name=""/>
        <dsp:cNvSpPr/>
      </dsp:nvSpPr>
      <dsp:spPr>
        <a:xfrm>
          <a:off x="6138188" y="1472817"/>
          <a:ext cx="985317" cy="625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Saturation</a:t>
          </a:r>
          <a:endParaRPr lang="en-US" sz="1100" kern="1200" dirty="0"/>
        </a:p>
      </dsp:txBody>
      <dsp:txXfrm>
        <a:off x="6156513" y="1491142"/>
        <a:ext cx="948667" cy="589026"/>
      </dsp:txXfrm>
    </dsp:sp>
    <dsp:sp modelId="{6958C120-CE0D-459F-B8FC-9D82CF8A112C}">
      <dsp:nvSpPr>
        <dsp:cNvPr id="0" name=""/>
        <dsp:cNvSpPr/>
      </dsp:nvSpPr>
      <dsp:spPr>
        <a:xfrm>
          <a:off x="7232985" y="1368811"/>
          <a:ext cx="985317" cy="6256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89EAE-8710-429E-A774-87F13A9B85B6}">
      <dsp:nvSpPr>
        <dsp:cNvPr id="0" name=""/>
        <dsp:cNvSpPr/>
      </dsp:nvSpPr>
      <dsp:spPr>
        <a:xfrm>
          <a:off x="7342465" y="1472817"/>
          <a:ext cx="985317" cy="625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PaO2</a:t>
          </a:r>
          <a:endParaRPr lang="en-US" sz="1100" kern="1200" dirty="0"/>
        </a:p>
      </dsp:txBody>
      <dsp:txXfrm>
        <a:off x="7360790" y="1491142"/>
        <a:ext cx="948667" cy="589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819C3-5D64-4D42-AF5A-D66520FBC1F9}">
      <dsp:nvSpPr>
        <dsp:cNvPr id="0" name=""/>
        <dsp:cNvSpPr/>
      </dsp:nvSpPr>
      <dsp:spPr>
        <a:xfrm>
          <a:off x="990" y="1571026"/>
          <a:ext cx="1677892" cy="138391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Etiology: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Sepsis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Hypovolemia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Heart failure</a:t>
          </a:r>
        </a:p>
      </dsp:txBody>
      <dsp:txXfrm>
        <a:off x="32838" y="1602874"/>
        <a:ext cx="1614196" cy="1023662"/>
      </dsp:txXfrm>
    </dsp:sp>
    <dsp:sp modelId="{E8C9D8AA-6579-482C-83E3-A71F85F4D18C}">
      <dsp:nvSpPr>
        <dsp:cNvPr id="0" name=""/>
        <dsp:cNvSpPr/>
      </dsp:nvSpPr>
      <dsp:spPr>
        <a:xfrm>
          <a:off x="950326" y="1923632"/>
          <a:ext cx="1816423" cy="1816423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8C5DB-EF9D-49D8-8F37-0992B109F9B0}">
      <dsp:nvSpPr>
        <dsp:cNvPr id="0" name=""/>
        <dsp:cNvSpPr/>
      </dsp:nvSpPr>
      <dsp:spPr>
        <a:xfrm>
          <a:off x="373855" y="2658384"/>
          <a:ext cx="1491460" cy="5931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Trigger Event*</a:t>
          </a:r>
        </a:p>
      </dsp:txBody>
      <dsp:txXfrm>
        <a:off x="391226" y="2675755"/>
        <a:ext cx="1456718" cy="558362"/>
      </dsp:txXfrm>
    </dsp:sp>
    <dsp:sp modelId="{299B31DF-0B9C-417B-82D2-43F4B06978B1}">
      <dsp:nvSpPr>
        <dsp:cNvPr id="0" name=""/>
        <dsp:cNvSpPr/>
      </dsp:nvSpPr>
      <dsp:spPr>
        <a:xfrm>
          <a:off x="2122088" y="1571026"/>
          <a:ext cx="1677892" cy="138391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BP is maintained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Elevated HR, contractility, SVR changes</a:t>
          </a:r>
          <a:endParaRPr lang="en-US" sz="1300" kern="1200" dirty="0"/>
        </a:p>
      </dsp:txBody>
      <dsp:txXfrm>
        <a:off x="2153936" y="1899426"/>
        <a:ext cx="1614196" cy="1023662"/>
      </dsp:txXfrm>
    </dsp:sp>
    <dsp:sp modelId="{3E97E1A7-9C7A-4994-98B4-959A9C3EE39D}">
      <dsp:nvSpPr>
        <dsp:cNvPr id="0" name=""/>
        <dsp:cNvSpPr/>
      </dsp:nvSpPr>
      <dsp:spPr>
        <a:xfrm>
          <a:off x="3057442" y="731644"/>
          <a:ext cx="2030821" cy="2030821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807B5-4058-4A0C-9419-2852EB20EF18}">
      <dsp:nvSpPr>
        <dsp:cNvPr id="0" name=""/>
        <dsp:cNvSpPr/>
      </dsp:nvSpPr>
      <dsp:spPr>
        <a:xfrm>
          <a:off x="2494953" y="1274474"/>
          <a:ext cx="1491460" cy="5931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Compensated Shock</a:t>
          </a:r>
          <a:endParaRPr lang="en-US" sz="1800" kern="1200" dirty="0"/>
        </a:p>
      </dsp:txBody>
      <dsp:txXfrm>
        <a:off x="2512324" y="1291845"/>
        <a:ext cx="1456718" cy="558362"/>
      </dsp:txXfrm>
    </dsp:sp>
    <dsp:sp modelId="{43F42B87-FBF9-4973-A26E-035265DBA186}">
      <dsp:nvSpPr>
        <dsp:cNvPr id="0" name=""/>
        <dsp:cNvSpPr/>
      </dsp:nvSpPr>
      <dsp:spPr>
        <a:xfrm>
          <a:off x="4243186" y="1571026"/>
          <a:ext cx="1677892" cy="138391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Compensation fails, body overwhelmed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BP falls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End organ dysfunction</a:t>
          </a:r>
          <a:endParaRPr lang="en-US" sz="1300" kern="1200" dirty="0"/>
        </a:p>
      </dsp:txBody>
      <dsp:txXfrm>
        <a:off x="4275034" y="1602874"/>
        <a:ext cx="1614196" cy="1023662"/>
      </dsp:txXfrm>
    </dsp:sp>
    <dsp:sp modelId="{6513080A-3EDF-4748-A049-7B42E3E70A26}">
      <dsp:nvSpPr>
        <dsp:cNvPr id="0" name=""/>
        <dsp:cNvSpPr/>
      </dsp:nvSpPr>
      <dsp:spPr>
        <a:xfrm>
          <a:off x="5192522" y="1923632"/>
          <a:ext cx="1816423" cy="1816423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0ADE8-6878-4687-8BD5-936A5816AF12}">
      <dsp:nvSpPr>
        <dsp:cNvPr id="0" name=""/>
        <dsp:cNvSpPr/>
      </dsp:nvSpPr>
      <dsp:spPr>
        <a:xfrm>
          <a:off x="4616051" y="2658384"/>
          <a:ext cx="1491460" cy="5931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Hypotensive Shock</a:t>
          </a:r>
          <a:endParaRPr lang="en-US" sz="1800" kern="1200" dirty="0"/>
        </a:p>
      </dsp:txBody>
      <dsp:txXfrm>
        <a:off x="4633422" y="2675755"/>
        <a:ext cx="1456718" cy="558362"/>
      </dsp:txXfrm>
    </dsp:sp>
    <dsp:sp modelId="{83FAB3F2-AB83-4BDA-892A-69EBA91CE685}">
      <dsp:nvSpPr>
        <dsp:cNvPr id="0" name=""/>
        <dsp:cNvSpPr/>
      </dsp:nvSpPr>
      <dsp:spPr>
        <a:xfrm>
          <a:off x="6364284" y="1571026"/>
          <a:ext cx="1677892" cy="138391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Damage is beyond repair</a:t>
          </a:r>
          <a:endParaRPr lang="en-US" sz="1300" kern="1200" dirty="0"/>
        </a:p>
      </dsp:txBody>
      <dsp:txXfrm>
        <a:off x="6396132" y="1899426"/>
        <a:ext cx="1614196" cy="1023662"/>
      </dsp:txXfrm>
    </dsp:sp>
    <dsp:sp modelId="{49212817-7A65-4059-8D5C-DEB3B117A05E}">
      <dsp:nvSpPr>
        <dsp:cNvPr id="0" name=""/>
        <dsp:cNvSpPr/>
      </dsp:nvSpPr>
      <dsp:spPr>
        <a:xfrm>
          <a:off x="6737149" y="1274474"/>
          <a:ext cx="1491460" cy="5931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Irreversible Shock</a:t>
          </a:r>
          <a:endParaRPr lang="en-US" sz="1800" kern="1200" dirty="0"/>
        </a:p>
      </dsp:txBody>
      <dsp:txXfrm>
        <a:off x="6754520" y="1291845"/>
        <a:ext cx="1456718" cy="558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CD277-B27B-407C-A729-EAB26287F143}">
      <dsp:nvSpPr>
        <dsp:cNvPr id="0" name=""/>
        <dsp:cNvSpPr/>
      </dsp:nvSpPr>
      <dsp:spPr>
        <a:xfrm>
          <a:off x="6438818" y="1169476"/>
          <a:ext cx="1189032" cy="28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12"/>
              </a:lnTo>
              <a:lnTo>
                <a:pt x="1189032" y="192812"/>
              </a:lnTo>
              <a:lnTo>
                <a:pt x="1189032" y="2829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3D354-4DA3-4511-B92C-EB851B6045A2}">
      <dsp:nvSpPr>
        <dsp:cNvPr id="0" name=""/>
        <dsp:cNvSpPr/>
      </dsp:nvSpPr>
      <dsp:spPr>
        <a:xfrm>
          <a:off x="6393098" y="1169476"/>
          <a:ext cx="91440" cy="28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9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630B9-3560-4EBC-A578-0A8E475BF48C}">
      <dsp:nvSpPr>
        <dsp:cNvPr id="0" name=""/>
        <dsp:cNvSpPr/>
      </dsp:nvSpPr>
      <dsp:spPr>
        <a:xfrm>
          <a:off x="5249785" y="1169476"/>
          <a:ext cx="1189032" cy="282935"/>
        </a:xfrm>
        <a:custGeom>
          <a:avLst/>
          <a:gdLst/>
          <a:ahLst/>
          <a:cxnLst/>
          <a:rect l="0" t="0" r="0" b="0"/>
          <a:pathLst>
            <a:path>
              <a:moveTo>
                <a:pt x="1189032" y="0"/>
              </a:moveTo>
              <a:lnTo>
                <a:pt x="1189032" y="192812"/>
              </a:lnTo>
              <a:lnTo>
                <a:pt x="0" y="192812"/>
              </a:lnTo>
              <a:lnTo>
                <a:pt x="0" y="2829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2E30C-73F4-4477-B04A-70F27FBB1685}">
      <dsp:nvSpPr>
        <dsp:cNvPr id="0" name=""/>
        <dsp:cNvSpPr/>
      </dsp:nvSpPr>
      <dsp:spPr>
        <a:xfrm>
          <a:off x="4060753" y="2070169"/>
          <a:ext cx="1189032" cy="28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12"/>
              </a:lnTo>
              <a:lnTo>
                <a:pt x="1189032" y="192812"/>
              </a:lnTo>
              <a:lnTo>
                <a:pt x="1189032" y="2829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B688B-4E56-4BF8-9572-521250461BA2}">
      <dsp:nvSpPr>
        <dsp:cNvPr id="0" name=""/>
        <dsp:cNvSpPr/>
      </dsp:nvSpPr>
      <dsp:spPr>
        <a:xfrm>
          <a:off x="4060753" y="2970861"/>
          <a:ext cx="594516" cy="28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12"/>
              </a:lnTo>
              <a:lnTo>
                <a:pt x="594516" y="192812"/>
              </a:lnTo>
              <a:lnTo>
                <a:pt x="594516" y="2829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FAAF4-BDE6-4DB6-95E3-759C49A2C728}">
      <dsp:nvSpPr>
        <dsp:cNvPr id="0" name=""/>
        <dsp:cNvSpPr/>
      </dsp:nvSpPr>
      <dsp:spPr>
        <a:xfrm>
          <a:off x="3466236" y="2970861"/>
          <a:ext cx="594516" cy="282935"/>
        </a:xfrm>
        <a:custGeom>
          <a:avLst/>
          <a:gdLst/>
          <a:ahLst/>
          <a:cxnLst/>
          <a:rect l="0" t="0" r="0" b="0"/>
          <a:pathLst>
            <a:path>
              <a:moveTo>
                <a:pt x="594516" y="0"/>
              </a:moveTo>
              <a:lnTo>
                <a:pt x="594516" y="192812"/>
              </a:lnTo>
              <a:lnTo>
                <a:pt x="0" y="192812"/>
              </a:lnTo>
              <a:lnTo>
                <a:pt x="0" y="2829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4AA6-90EA-4E88-9F13-A307F82385DB}">
      <dsp:nvSpPr>
        <dsp:cNvPr id="0" name=""/>
        <dsp:cNvSpPr/>
      </dsp:nvSpPr>
      <dsp:spPr>
        <a:xfrm>
          <a:off x="4015033" y="2070169"/>
          <a:ext cx="91440" cy="28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9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2A06C-E892-4433-ADCE-B62C7BEA5093}">
      <dsp:nvSpPr>
        <dsp:cNvPr id="0" name=""/>
        <dsp:cNvSpPr/>
      </dsp:nvSpPr>
      <dsp:spPr>
        <a:xfrm>
          <a:off x="2871720" y="2070169"/>
          <a:ext cx="1189032" cy="282935"/>
        </a:xfrm>
        <a:custGeom>
          <a:avLst/>
          <a:gdLst/>
          <a:ahLst/>
          <a:cxnLst/>
          <a:rect l="0" t="0" r="0" b="0"/>
          <a:pathLst>
            <a:path>
              <a:moveTo>
                <a:pt x="1189032" y="0"/>
              </a:moveTo>
              <a:lnTo>
                <a:pt x="1189032" y="192812"/>
              </a:lnTo>
              <a:lnTo>
                <a:pt x="0" y="192812"/>
              </a:lnTo>
              <a:lnTo>
                <a:pt x="0" y="2829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7CBB5-4382-40A1-8EC0-EEFACEBD0BFC}">
      <dsp:nvSpPr>
        <dsp:cNvPr id="0" name=""/>
        <dsp:cNvSpPr/>
      </dsp:nvSpPr>
      <dsp:spPr>
        <a:xfrm>
          <a:off x="2574462" y="1169476"/>
          <a:ext cx="1486290" cy="28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12"/>
              </a:lnTo>
              <a:lnTo>
                <a:pt x="1486290" y="192812"/>
              </a:lnTo>
              <a:lnTo>
                <a:pt x="1486290" y="2829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A9396-7EFF-49A1-A6EE-2C14FAC140C9}">
      <dsp:nvSpPr>
        <dsp:cNvPr id="0" name=""/>
        <dsp:cNvSpPr/>
      </dsp:nvSpPr>
      <dsp:spPr>
        <a:xfrm>
          <a:off x="1088171" y="2070169"/>
          <a:ext cx="594516" cy="28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12"/>
              </a:lnTo>
              <a:lnTo>
                <a:pt x="594516" y="192812"/>
              </a:lnTo>
              <a:lnTo>
                <a:pt x="594516" y="2829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7154B-019D-4171-A4E0-0C28754DE82B}">
      <dsp:nvSpPr>
        <dsp:cNvPr id="0" name=""/>
        <dsp:cNvSpPr/>
      </dsp:nvSpPr>
      <dsp:spPr>
        <a:xfrm>
          <a:off x="493655" y="2070169"/>
          <a:ext cx="594516" cy="282935"/>
        </a:xfrm>
        <a:custGeom>
          <a:avLst/>
          <a:gdLst/>
          <a:ahLst/>
          <a:cxnLst/>
          <a:rect l="0" t="0" r="0" b="0"/>
          <a:pathLst>
            <a:path>
              <a:moveTo>
                <a:pt x="594516" y="0"/>
              </a:moveTo>
              <a:lnTo>
                <a:pt x="594516" y="192812"/>
              </a:lnTo>
              <a:lnTo>
                <a:pt x="0" y="192812"/>
              </a:lnTo>
              <a:lnTo>
                <a:pt x="0" y="2829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ED8BC-EC84-4B37-9842-957CD71DC629}">
      <dsp:nvSpPr>
        <dsp:cNvPr id="0" name=""/>
        <dsp:cNvSpPr/>
      </dsp:nvSpPr>
      <dsp:spPr>
        <a:xfrm>
          <a:off x="1088171" y="1169476"/>
          <a:ext cx="1486290" cy="282935"/>
        </a:xfrm>
        <a:custGeom>
          <a:avLst/>
          <a:gdLst/>
          <a:ahLst/>
          <a:cxnLst/>
          <a:rect l="0" t="0" r="0" b="0"/>
          <a:pathLst>
            <a:path>
              <a:moveTo>
                <a:pt x="1486290" y="0"/>
              </a:moveTo>
              <a:lnTo>
                <a:pt x="1486290" y="192812"/>
              </a:lnTo>
              <a:lnTo>
                <a:pt x="0" y="192812"/>
              </a:lnTo>
              <a:lnTo>
                <a:pt x="0" y="2829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86A0C-6D20-4BFA-83D5-A65528A585DE}">
      <dsp:nvSpPr>
        <dsp:cNvPr id="0" name=""/>
        <dsp:cNvSpPr/>
      </dsp:nvSpPr>
      <dsp:spPr>
        <a:xfrm>
          <a:off x="2088039" y="551720"/>
          <a:ext cx="972844" cy="6177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5393B-31E8-4A5E-BE53-111C73636F41}">
      <dsp:nvSpPr>
        <dsp:cNvPr id="0" name=""/>
        <dsp:cNvSpPr/>
      </dsp:nvSpPr>
      <dsp:spPr>
        <a:xfrm>
          <a:off x="2196133" y="65440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Cardiac Output</a:t>
          </a:r>
          <a:endParaRPr lang="en-US" sz="1100" kern="1200" dirty="0"/>
        </a:p>
      </dsp:txBody>
      <dsp:txXfrm>
        <a:off x="2214226" y="672502"/>
        <a:ext cx="936658" cy="581570"/>
      </dsp:txXfrm>
    </dsp:sp>
    <dsp:sp modelId="{4978921D-F1E1-4A9D-9CED-589EE2BF7603}">
      <dsp:nvSpPr>
        <dsp:cNvPr id="0" name=""/>
        <dsp:cNvSpPr/>
      </dsp:nvSpPr>
      <dsp:spPr>
        <a:xfrm>
          <a:off x="601749" y="1452412"/>
          <a:ext cx="972844" cy="6177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A5482-8469-4A13-ACA4-4B56C6625142}">
      <dsp:nvSpPr>
        <dsp:cNvPr id="0" name=""/>
        <dsp:cNvSpPr/>
      </dsp:nvSpPr>
      <dsp:spPr>
        <a:xfrm>
          <a:off x="709843" y="1555101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HR</a:t>
          </a:r>
          <a:endParaRPr lang="en-US" sz="1100" kern="1200" dirty="0"/>
        </a:p>
      </dsp:txBody>
      <dsp:txXfrm>
        <a:off x="727936" y="1573194"/>
        <a:ext cx="936658" cy="581570"/>
      </dsp:txXfrm>
    </dsp:sp>
    <dsp:sp modelId="{4C36A0AC-F3FD-4B9C-AC37-2C16E3AC497D}">
      <dsp:nvSpPr>
        <dsp:cNvPr id="0" name=""/>
        <dsp:cNvSpPr/>
      </dsp:nvSpPr>
      <dsp:spPr>
        <a:xfrm>
          <a:off x="7233" y="2353104"/>
          <a:ext cx="972844" cy="6177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7AF59-9C3C-4376-B031-A8732AA18163}">
      <dsp:nvSpPr>
        <dsp:cNvPr id="0" name=""/>
        <dsp:cNvSpPr/>
      </dsp:nvSpPr>
      <dsp:spPr>
        <a:xfrm>
          <a:off x="115326" y="2455793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Rate</a:t>
          </a:r>
          <a:endParaRPr lang="en-US" sz="1100" kern="1200" dirty="0"/>
        </a:p>
      </dsp:txBody>
      <dsp:txXfrm>
        <a:off x="133419" y="2473886"/>
        <a:ext cx="936658" cy="581570"/>
      </dsp:txXfrm>
    </dsp:sp>
    <dsp:sp modelId="{86BC1B36-6F94-4770-8D0D-52ECB10F9813}">
      <dsp:nvSpPr>
        <dsp:cNvPr id="0" name=""/>
        <dsp:cNvSpPr/>
      </dsp:nvSpPr>
      <dsp:spPr>
        <a:xfrm>
          <a:off x="1196265" y="2353104"/>
          <a:ext cx="972844" cy="6177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CB1E4-D16C-4BFA-902E-D46F41E8CEB8}">
      <dsp:nvSpPr>
        <dsp:cNvPr id="0" name=""/>
        <dsp:cNvSpPr/>
      </dsp:nvSpPr>
      <dsp:spPr>
        <a:xfrm>
          <a:off x="1304359" y="2455793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Rhythm</a:t>
          </a:r>
          <a:endParaRPr lang="en-US" sz="1100" kern="1200" dirty="0"/>
        </a:p>
      </dsp:txBody>
      <dsp:txXfrm>
        <a:off x="1322452" y="2473886"/>
        <a:ext cx="936658" cy="581570"/>
      </dsp:txXfrm>
    </dsp:sp>
    <dsp:sp modelId="{BACF76E2-A1FA-40E3-AD8E-7F9F95E0A2B0}">
      <dsp:nvSpPr>
        <dsp:cNvPr id="0" name=""/>
        <dsp:cNvSpPr/>
      </dsp:nvSpPr>
      <dsp:spPr>
        <a:xfrm>
          <a:off x="3574330" y="1452412"/>
          <a:ext cx="972844" cy="6177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D9D86-509A-4FA6-B743-1DB9EA492227}">
      <dsp:nvSpPr>
        <dsp:cNvPr id="0" name=""/>
        <dsp:cNvSpPr/>
      </dsp:nvSpPr>
      <dsp:spPr>
        <a:xfrm>
          <a:off x="3682424" y="1555101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Stroke Volume</a:t>
          </a:r>
          <a:endParaRPr lang="en-US" sz="1100" kern="1200" dirty="0"/>
        </a:p>
      </dsp:txBody>
      <dsp:txXfrm>
        <a:off x="3700517" y="1573194"/>
        <a:ext cx="936658" cy="581570"/>
      </dsp:txXfrm>
    </dsp:sp>
    <dsp:sp modelId="{4A08904E-5D83-466C-B3DD-FDF22B6D0979}">
      <dsp:nvSpPr>
        <dsp:cNvPr id="0" name=""/>
        <dsp:cNvSpPr/>
      </dsp:nvSpPr>
      <dsp:spPr>
        <a:xfrm>
          <a:off x="2385298" y="2353104"/>
          <a:ext cx="972844" cy="6177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8EB97-2CC3-4811-94F5-694887A8D311}">
      <dsp:nvSpPr>
        <dsp:cNvPr id="0" name=""/>
        <dsp:cNvSpPr/>
      </dsp:nvSpPr>
      <dsp:spPr>
        <a:xfrm>
          <a:off x="2493391" y="2455793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Preload</a:t>
          </a:r>
          <a:endParaRPr lang="en-US" sz="1100" kern="1200" dirty="0"/>
        </a:p>
      </dsp:txBody>
      <dsp:txXfrm>
        <a:off x="2511484" y="2473886"/>
        <a:ext cx="936658" cy="581570"/>
      </dsp:txXfrm>
    </dsp:sp>
    <dsp:sp modelId="{7FB0FB60-3DBC-4E86-A493-4CD457094B6A}">
      <dsp:nvSpPr>
        <dsp:cNvPr id="0" name=""/>
        <dsp:cNvSpPr/>
      </dsp:nvSpPr>
      <dsp:spPr>
        <a:xfrm>
          <a:off x="3574330" y="2353104"/>
          <a:ext cx="972844" cy="6177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F7BEE-841F-4B2D-9085-F89B383B6E40}">
      <dsp:nvSpPr>
        <dsp:cNvPr id="0" name=""/>
        <dsp:cNvSpPr/>
      </dsp:nvSpPr>
      <dsp:spPr>
        <a:xfrm>
          <a:off x="3682424" y="2455793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Afterload</a:t>
          </a:r>
          <a:endParaRPr lang="en-US" sz="1100" kern="1200" dirty="0"/>
        </a:p>
      </dsp:txBody>
      <dsp:txXfrm>
        <a:off x="3700517" y="2473886"/>
        <a:ext cx="936658" cy="581570"/>
      </dsp:txXfrm>
    </dsp:sp>
    <dsp:sp modelId="{D758946A-64DC-4BBB-A54A-F961E78535FA}">
      <dsp:nvSpPr>
        <dsp:cNvPr id="0" name=""/>
        <dsp:cNvSpPr/>
      </dsp:nvSpPr>
      <dsp:spPr>
        <a:xfrm>
          <a:off x="2979814" y="3253796"/>
          <a:ext cx="972844" cy="6177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B48A4-CD0C-4649-BB02-8834B4C82A59}">
      <dsp:nvSpPr>
        <dsp:cNvPr id="0" name=""/>
        <dsp:cNvSpPr/>
      </dsp:nvSpPr>
      <dsp:spPr>
        <a:xfrm>
          <a:off x="3087908" y="3356486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Pressure </a:t>
          </a:r>
          <a:endParaRPr lang="en-US" sz="1100" kern="1200" dirty="0"/>
        </a:p>
      </dsp:txBody>
      <dsp:txXfrm>
        <a:off x="3106001" y="3374579"/>
        <a:ext cx="936658" cy="581570"/>
      </dsp:txXfrm>
    </dsp:sp>
    <dsp:sp modelId="{B18474F8-6BC6-4C43-A212-A293AB727DA2}">
      <dsp:nvSpPr>
        <dsp:cNvPr id="0" name=""/>
        <dsp:cNvSpPr/>
      </dsp:nvSpPr>
      <dsp:spPr>
        <a:xfrm>
          <a:off x="4168846" y="3253796"/>
          <a:ext cx="972844" cy="6177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A0CE0-2867-46DA-8E5B-C7E032AB3560}">
      <dsp:nvSpPr>
        <dsp:cNvPr id="0" name=""/>
        <dsp:cNvSpPr/>
      </dsp:nvSpPr>
      <dsp:spPr>
        <a:xfrm>
          <a:off x="4276940" y="3356486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Resistance</a:t>
          </a:r>
          <a:endParaRPr lang="en-US" sz="1100" kern="1200" dirty="0"/>
        </a:p>
      </dsp:txBody>
      <dsp:txXfrm>
        <a:off x="4295033" y="3374579"/>
        <a:ext cx="936658" cy="581570"/>
      </dsp:txXfrm>
    </dsp:sp>
    <dsp:sp modelId="{A5C71135-414F-4461-B4D9-7680C22F066C}">
      <dsp:nvSpPr>
        <dsp:cNvPr id="0" name=""/>
        <dsp:cNvSpPr/>
      </dsp:nvSpPr>
      <dsp:spPr>
        <a:xfrm>
          <a:off x="4763363" y="2353104"/>
          <a:ext cx="972844" cy="6177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EF688-B867-4E13-ACD6-A6CACA98B78F}">
      <dsp:nvSpPr>
        <dsp:cNvPr id="0" name=""/>
        <dsp:cNvSpPr/>
      </dsp:nvSpPr>
      <dsp:spPr>
        <a:xfrm>
          <a:off x="4871457" y="2455793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Contractility</a:t>
          </a:r>
          <a:endParaRPr lang="en-US" sz="1100" kern="1200" dirty="0"/>
        </a:p>
      </dsp:txBody>
      <dsp:txXfrm>
        <a:off x="4889550" y="2473886"/>
        <a:ext cx="936658" cy="581570"/>
      </dsp:txXfrm>
    </dsp:sp>
    <dsp:sp modelId="{5CF5A6DB-B559-4F74-AFA1-C3394624D119}">
      <dsp:nvSpPr>
        <dsp:cNvPr id="0" name=""/>
        <dsp:cNvSpPr/>
      </dsp:nvSpPr>
      <dsp:spPr>
        <a:xfrm>
          <a:off x="5952395" y="551720"/>
          <a:ext cx="972844" cy="6177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5652E-378B-4BC3-938B-417A8F2B10C8}">
      <dsp:nvSpPr>
        <dsp:cNvPr id="0" name=""/>
        <dsp:cNvSpPr/>
      </dsp:nvSpPr>
      <dsp:spPr>
        <a:xfrm>
          <a:off x="6060489" y="65440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Arterial Oxygen Content</a:t>
          </a:r>
          <a:endParaRPr lang="en-US" sz="1100" kern="1200" dirty="0"/>
        </a:p>
      </dsp:txBody>
      <dsp:txXfrm>
        <a:off x="6078582" y="672502"/>
        <a:ext cx="936658" cy="581570"/>
      </dsp:txXfrm>
    </dsp:sp>
    <dsp:sp modelId="{02183CA8-24E2-45BD-848C-C036299430AC}">
      <dsp:nvSpPr>
        <dsp:cNvPr id="0" name=""/>
        <dsp:cNvSpPr/>
      </dsp:nvSpPr>
      <dsp:spPr>
        <a:xfrm>
          <a:off x="4763363" y="1452412"/>
          <a:ext cx="972844" cy="6177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08801-4800-46EE-9D5E-B9D454D9F311}">
      <dsp:nvSpPr>
        <dsp:cNvPr id="0" name=""/>
        <dsp:cNvSpPr/>
      </dsp:nvSpPr>
      <dsp:spPr>
        <a:xfrm>
          <a:off x="4871457" y="1555101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Hgb</a:t>
          </a:r>
          <a:endParaRPr lang="en-US" sz="1100" kern="1200" dirty="0"/>
        </a:p>
      </dsp:txBody>
      <dsp:txXfrm>
        <a:off x="4889550" y="1573194"/>
        <a:ext cx="936658" cy="581570"/>
      </dsp:txXfrm>
    </dsp:sp>
    <dsp:sp modelId="{1B4AE0A3-8915-42F6-8946-895D27307A99}">
      <dsp:nvSpPr>
        <dsp:cNvPr id="0" name=""/>
        <dsp:cNvSpPr/>
      </dsp:nvSpPr>
      <dsp:spPr>
        <a:xfrm>
          <a:off x="5952395" y="1452412"/>
          <a:ext cx="972844" cy="6177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6A83B-5F9E-41FE-B5D6-8603392A7E41}">
      <dsp:nvSpPr>
        <dsp:cNvPr id="0" name=""/>
        <dsp:cNvSpPr/>
      </dsp:nvSpPr>
      <dsp:spPr>
        <a:xfrm>
          <a:off x="6060489" y="1555101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Saturation</a:t>
          </a:r>
          <a:endParaRPr lang="en-US" sz="1100" kern="1200" dirty="0"/>
        </a:p>
      </dsp:txBody>
      <dsp:txXfrm>
        <a:off x="6078582" y="1573194"/>
        <a:ext cx="936658" cy="581570"/>
      </dsp:txXfrm>
    </dsp:sp>
    <dsp:sp modelId="{6958C120-CE0D-459F-B8FC-9D82CF8A112C}">
      <dsp:nvSpPr>
        <dsp:cNvPr id="0" name=""/>
        <dsp:cNvSpPr/>
      </dsp:nvSpPr>
      <dsp:spPr>
        <a:xfrm>
          <a:off x="7141428" y="1452412"/>
          <a:ext cx="972844" cy="6177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89EAE-8710-429E-A774-87F13A9B85B6}">
      <dsp:nvSpPr>
        <dsp:cNvPr id="0" name=""/>
        <dsp:cNvSpPr/>
      </dsp:nvSpPr>
      <dsp:spPr>
        <a:xfrm>
          <a:off x="7249522" y="1555101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PaO2</a:t>
          </a:r>
          <a:endParaRPr lang="en-US" sz="1100" kern="1200" dirty="0"/>
        </a:p>
      </dsp:txBody>
      <dsp:txXfrm>
        <a:off x="7267615" y="1573194"/>
        <a:ext cx="936658" cy="581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52FE-4702-934C-924B-65BDCC0A7AEE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14DD-6F99-9945-8355-7BBDDB08C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2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EC491-71F7-5648-AD5B-F94C0F527F15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99ECB-EEE7-7C44-9AF4-43FC7CAB0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72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91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44E5-5B7F-1A44-AE86-FE88976AC375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44"/>
            <a:ext cx="6324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B27-A021-2B4E-805B-7E679949307B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C42-742C-334B-9CCA-ECC4B683B798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0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72B34"/>
              </a:clrFrom>
              <a:clrTo>
                <a:srgbClr val="E72B34">
                  <a:alpha val="0"/>
                </a:srgbClr>
              </a:clrTo>
            </a:clrChange>
            <a:alphaModFix am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87"/>
            <a:ext cx="82296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6746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rgbClr val="7F6C6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179"/>
            <a:ext cx="9144001" cy="5321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4A9-D422-3944-83CB-2C77CEC6E6D3}" type="datetime4">
              <a:rPr lang="en-US" smtClean="0"/>
              <a:pPr/>
              <a:t>July 26,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7CF-2E60-5C43-A39B-116AF32F5574}" type="datetime4">
              <a:rPr lang="en-US" smtClean="0"/>
              <a:pPr/>
              <a:t>July 26,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820-01A4-FA45-B5CC-843AEFB83044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311275"/>
            <a:ext cx="9144000" cy="44545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2E6FB912-7241-A94E-9456-8504F6FE9EA0}" type="datetime4">
              <a:rPr lang="en-US" smtClean="0"/>
              <a:pPr/>
              <a:t>July 26,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Color_bar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52" r:id="rId6"/>
    <p:sldLayoutId id="2147483654" r:id="rId7"/>
    <p:sldLayoutId id="2147483655" r:id="rId8"/>
    <p:sldLayoutId id="2147483663" r:id="rId9"/>
    <p:sldLayoutId id="2147483664" r:id="rId10"/>
    <p:sldLayoutId id="2147483653" r:id="rId11"/>
    <p:sldLayoutId id="2147483656" r:id="rId1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FF0000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Shock</a:t>
            </a:r>
            <a:br>
              <a:rPr lang="en-US" dirty="0" smtClean="0"/>
            </a:br>
            <a:r>
              <a:rPr lang="en-US" dirty="0" smtClean="0"/>
              <a:t>Ashley Siems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44E5-5B7F-1A44-AE86-FE88976AC375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6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treat decrease demand?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2068"/>
              </p:ext>
            </p:extLst>
          </p:nvPr>
        </p:nvGraphicFramePr>
        <p:xfrm>
          <a:off x="539262" y="1265118"/>
          <a:ext cx="7285892" cy="404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946"/>
                <a:gridCol w="3642946"/>
              </a:tblGrid>
              <a:tr h="510046">
                <a:tc>
                  <a:txBody>
                    <a:bodyPr/>
                    <a:lstStyle/>
                    <a:p>
                      <a:r>
                        <a:rPr lang="en-US" dirty="0" smtClean="0"/>
                        <a:t>Factor Increasing</a:t>
                      </a:r>
                      <a:r>
                        <a:rPr lang="en-US" baseline="0" dirty="0" smtClean="0"/>
                        <a:t> Demand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</a:tr>
              <a:tr h="880354">
                <a:tc>
                  <a:txBody>
                    <a:bodyPr/>
                    <a:lstStyle/>
                    <a:p>
                      <a:r>
                        <a:rPr lang="en-US" dirty="0" smtClean="0"/>
                        <a:t>Stress/Trigger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Find and Treat Underlying Etiology of Shock</a:t>
                      </a:r>
                      <a:endParaRPr lang="en-US" b="1" dirty="0"/>
                    </a:p>
                  </a:txBody>
                  <a:tcPr/>
                </a:tc>
              </a:tr>
              <a:tr h="510046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Maintain </a:t>
                      </a:r>
                      <a:r>
                        <a:rPr lang="en-US" dirty="0" err="1" smtClean="0"/>
                        <a:t>Normo-thermia</a:t>
                      </a:r>
                      <a:endParaRPr lang="en-US" dirty="0"/>
                    </a:p>
                  </a:txBody>
                  <a:tcPr/>
                </a:tc>
              </a:tr>
              <a:tr h="510046">
                <a:tc>
                  <a:txBody>
                    <a:bodyPr/>
                    <a:lstStyle/>
                    <a:p>
                      <a:r>
                        <a:rPr lang="en-US" dirty="0" smtClean="0"/>
                        <a:t>Nutritional Balance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Avoid Catabolic States</a:t>
                      </a:r>
                      <a:endParaRPr lang="en-US" dirty="0"/>
                    </a:p>
                  </a:txBody>
                  <a:tcPr/>
                </a:tc>
              </a:tr>
              <a:tr h="1634943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 activity levels:</a:t>
                      </a:r>
                    </a:p>
                    <a:p>
                      <a:r>
                        <a:rPr lang="en-US" dirty="0" smtClean="0"/>
                        <a:t>Intubation</a:t>
                      </a:r>
                    </a:p>
                    <a:p>
                      <a:r>
                        <a:rPr lang="en-US" dirty="0" smtClean="0"/>
                        <a:t>Sedation</a:t>
                      </a:r>
                    </a:p>
                    <a:p>
                      <a:r>
                        <a:rPr lang="en-US" dirty="0" smtClean="0"/>
                        <a:t>Paralysis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improve supply?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510277"/>
              </p:ext>
            </p:extLst>
          </p:nvPr>
        </p:nvGraphicFramePr>
        <p:xfrm>
          <a:off x="272561" y="118696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00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your interventions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453514"/>
              </p:ext>
            </p:extLst>
          </p:nvPr>
        </p:nvGraphicFramePr>
        <p:xfrm>
          <a:off x="167058" y="1600200"/>
          <a:ext cx="7667767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697"/>
                <a:gridCol w="493251"/>
                <a:gridCol w="796580"/>
                <a:gridCol w="907368"/>
                <a:gridCol w="904727"/>
                <a:gridCol w="799222"/>
                <a:gridCol w="851974"/>
                <a:gridCol w="851974"/>
                <a:gridCol w="8519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Intervention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Preload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Afterload </a:t>
                      </a:r>
                    </a:p>
                    <a:p>
                      <a:r>
                        <a:rPr lang="en-US" sz="1200" dirty="0" smtClean="0"/>
                        <a:t>BP/SVR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Contractility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Hgb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OxygenSaturation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PaO2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Body’s Oxygen Demand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Fluid Bolus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Catecholamines</a:t>
                      </a:r>
                      <a:r>
                        <a:rPr lang="en-US" baseline="0" dirty="0" smtClean="0"/>
                        <a:t> (DA, epi, 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Intubation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Milrinone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Boluses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Venous Return</a:t>
            </a:r>
          </a:p>
          <a:p>
            <a:pPr lvl="1"/>
            <a:r>
              <a:rPr lang="en-US" dirty="0" smtClean="0"/>
              <a:t>Increase Stroke Volume = Increase Cardiac Output</a:t>
            </a:r>
          </a:p>
          <a:p>
            <a:pPr lvl="1"/>
            <a:r>
              <a:rPr lang="en-US" dirty="0" smtClean="0"/>
              <a:t>Increase Preload = Increase EDP</a:t>
            </a:r>
          </a:p>
          <a:p>
            <a:pPr lvl="2"/>
            <a:r>
              <a:rPr lang="en-US" dirty="0" smtClean="0"/>
              <a:t>Frank Starling Curve</a:t>
            </a:r>
          </a:p>
          <a:p>
            <a:pPr lvl="2"/>
            <a:r>
              <a:rPr lang="en-US" dirty="0" smtClean="0"/>
              <a:t>Optimize Actin-Myosin Cross bridging = Optimize force of Contraction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closer look at a fluid bolus…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4098" name="Picture 2" descr="https://web.stanford.edu/group/ccm_echocardio/wikiupload/thumb/f/f3/Schema_Frank_Starling_curves.jpg/480px-Schema_Frank_Starling_curv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8" y="1123918"/>
            <a:ext cx="6224954" cy="45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Inotropy</a:t>
            </a:r>
            <a:r>
              <a:rPr lang="en-US" dirty="0" smtClean="0"/>
              <a:t> + Cardiac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5122" name="Picture 2" descr="https://upload.wikimedia.org/wikipedia/commons/thumb/0/01/Starling_RAP_combined.svg/440px-Starling_RAP_combined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048669"/>
            <a:ext cx="4191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know you are doing the right thing??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</a:p>
          <a:p>
            <a:pPr lvl="1"/>
            <a:r>
              <a:rPr lang="en-US" dirty="0" smtClean="0"/>
              <a:t>Perfusion should improve</a:t>
            </a:r>
          </a:p>
          <a:p>
            <a:pPr lvl="1"/>
            <a:r>
              <a:rPr lang="en-US" dirty="0" smtClean="0"/>
              <a:t>Pulses should improve</a:t>
            </a:r>
          </a:p>
          <a:p>
            <a:pPr lvl="1"/>
            <a:r>
              <a:rPr lang="en-US" dirty="0" smtClean="0"/>
              <a:t>End organ function should normalize</a:t>
            </a:r>
          </a:p>
          <a:p>
            <a:pPr lvl="2"/>
            <a:r>
              <a:rPr lang="en-US" dirty="0" smtClean="0"/>
              <a:t>Urine output, labs</a:t>
            </a:r>
          </a:p>
          <a:p>
            <a:pPr lvl="1"/>
            <a:r>
              <a:rPr lang="en-US" dirty="0" smtClean="0"/>
              <a:t>Trend Values like:</a:t>
            </a:r>
          </a:p>
          <a:p>
            <a:pPr lvl="2"/>
            <a:r>
              <a:rPr lang="en-US" dirty="0" smtClean="0"/>
              <a:t>CVP, lactate, MVO2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MVO2?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191" y="905608"/>
            <a:ext cx="4659923" cy="3145571"/>
          </a:xfrm>
        </p:spPr>
        <p:txBody>
          <a:bodyPr/>
          <a:lstStyle/>
          <a:p>
            <a:r>
              <a:rPr lang="en-US" dirty="0" smtClean="0"/>
              <a:t>Amount of Oxygen the body is extracting</a:t>
            </a:r>
          </a:p>
          <a:p>
            <a:r>
              <a:rPr lang="en-US" dirty="0" smtClean="0"/>
              <a:t>In shock,</a:t>
            </a:r>
          </a:p>
          <a:p>
            <a:pPr lvl="1"/>
            <a:r>
              <a:rPr lang="en-US" dirty="0" smtClean="0"/>
              <a:t>It could be high or low</a:t>
            </a:r>
          </a:p>
          <a:p>
            <a:pPr lvl="1"/>
            <a:r>
              <a:rPr lang="en-US" dirty="0" smtClean="0"/>
              <a:t>Aim for just right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6146" name="Picture 2" descr="https://www.researchgate.net/profile/Willem-Pieter_Boode/publication/51612925/figure/fig3/AS:202572720807939@1425308508376/Diagnostic-algorithm-based-on-mixed-venous-oxygen-saturation-SvO2-and-cardiac-outp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2" y="4026877"/>
            <a:ext cx="4759325" cy="25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5" y="1014046"/>
            <a:ext cx="38957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9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Shock is inadequate supply to meet the metabolic demands of consumption (Supply does not meet demand)</a:t>
            </a:r>
          </a:p>
          <a:p>
            <a:r>
              <a:rPr lang="en-US" dirty="0"/>
              <a:t>In order to treat shock, you must be able to treat the </a:t>
            </a:r>
            <a:r>
              <a:rPr lang="en-US" b="1" dirty="0"/>
              <a:t>underlying etiology </a:t>
            </a:r>
            <a:r>
              <a:rPr lang="en-US" dirty="0"/>
              <a:t>as well </a:t>
            </a:r>
            <a:r>
              <a:rPr lang="en-US" b="1" dirty="0"/>
              <a:t>improve delivery </a:t>
            </a:r>
            <a:r>
              <a:rPr lang="en-US" dirty="0"/>
              <a:t>and </a:t>
            </a:r>
            <a:r>
              <a:rPr lang="en-US" b="1" dirty="0"/>
              <a:t>decrease </a:t>
            </a:r>
            <a:r>
              <a:rPr lang="en-US" b="1" dirty="0" smtClean="0"/>
              <a:t>demand</a:t>
            </a:r>
          </a:p>
          <a:p>
            <a:r>
              <a:rPr lang="en-US" dirty="0" smtClean="0"/>
              <a:t>There are different types of shock (but the clinical picture is often overlapping)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end of this lecture, learners should be able to…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shock and it’s different etiologies</a:t>
            </a:r>
          </a:p>
          <a:p>
            <a:r>
              <a:rPr lang="en-US" dirty="0" smtClean="0"/>
              <a:t>Apply treatment strategies to patients with shock</a:t>
            </a:r>
          </a:p>
          <a:p>
            <a:r>
              <a:rPr lang="en-US" dirty="0" smtClean="0"/>
              <a:t>Differentiate different types of shock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Failure of the circulatory system to deliver sufficient oxygen* to meet the metabolic demands of the tissues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1026" name="Picture 2" descr="http://www.elsevier.es/ficheros/publicaciones/01040014/0000006500000005/v1_201509041953/S0104001415000676/v1_201509041953/en/main.assets/gr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61" y="1512278"/>
            <a:ext cx="4348139" cy="27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3.amazonaws.com/user-media.venngage.com/376043-9fa5429728492d584d5fd75e653704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14" y="4473023"/>
            <a:ext cx="3783379" cy="236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supply?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0824" y="1178169"/>
            <a:ext cx="8229600" cy="12221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Delivery of Oxygen</a:t>
            </a:r>
          </a:p>
          <a:p>
            <a:pPr lvl="1"/>
            <a:r>
              <a:rPr lang="en-US" dirty="0" smtClean="0"/>
              <a:t>DO2 = CO X CaO2 = </a:t>
            </a:r>
          </a:p>
          <a:p>
            <a:pPr lvl="2"/>
            <a:r>
              <a:rPr lang="en-US" dirty="0" smtClean="0"/>
              <a:t>HR X SV x [(HgbXSaO2X1.34)+(PaO2*0.003)]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July 26, 2016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6614044"/>
              </p:ext>
            </p:extLst>
          </p:nvPr>
        </p:nvGraphicFramePr>
        <p:xfrm>
          <a:off x="316523" y="2391508"/>
          <a:ext cx="8335108" cy="437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52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Demand/Consumption?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ATP Use</a:t>
            </a:r>
          </a:p>
          <a:p>
            <a:pPr lvl="1"/>
            <a:r>
              <a:rPr lang="en-US" dirty="0" smtClean="0"/>
              <a:t>Metabolic demand</a:t>
            </a:r>
          </a:p>
          <a:p>
            <a:pPr lvl="2"/>
            <a:r>
              <a:rPr lang="en-US" dirty="0" smtClean="0"/>
              <a:t>Stress (infection, inflammation,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Etiology of shock </a:t>
            </a:r>
            <a:r>
              <a:rPr lang="en-US" dirty="0" smtClean="0">
                <a:sym typeface="Wingdings" panose="05000000000000000000" pitchFamily="2" charset="2"/>
              </a:rPr>
              <a:t>   Increased Stress state   Increased metabolic demand</a:t>
            </a:r>
            <a:endParaRPr lang="en-US" dirty="0" smtClean="0"/>
          </a:p>
          <a:p>
            <a:pPr lvl="2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Body Weight</a:t>
            </a:r>
          </a:p>
          <a:p>
            <a:pPr lvl="2"/>
            <a:r>
              <a:rPr lang="en-US" dirty="0" smtClean="0"/>
              <a:t>Activity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 of shock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5958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98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shock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6" y="896816"/>
            <a:ext cx="8229600" cy="852854"/>
          </a:xfrm>
        </p:spPr>
        <p:txBody>
          <a:bodyPr/>
          <a:lstStyle/>
          <a:p>
            <a:r>
              <a:rPr lang="en-US" dirty="0" smtClean="0"/>
              <a:t>Let’s look at some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343159"/>
              </p:ext>
            </p:extLst>
          </p:nvPr>
        </p:nvGraphicFramePr>
        <p:xfrm>
          <a:off x="404446" y="1459525"/>
          <a:ext cx="8563707" cy="3752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745"/>
                <a:gridCol w="1058409"/>
                <a:gridCol w="1147538"/>
                <a:gridCol w="844062"/>
                <a:gridCol w="923192"/>
                <a:gridCol w="879231"/>
                <a:gridCol w="1336431"/>
                <a:gridCol w="1943099"/>
              </a:tblGrid>
              <a:tr h="9935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Diagnosis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Physiologic Classification of Shock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Preload/Central venous </a:t>
                      </a:r>
                      <a:r>
                        <a:rPr lang="en-US" sz="1100" dirty="0" err="1" smtClean="0">
                          <a:effectLst/>
                        </a:rPr>
                        <a:t>pressue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Pump Function (Cardiac Output)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SVR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Tissue Perfusion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Clinical Syndromes associated with this Physiologic Classification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Gastroenteritis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Hypovolemic</a:t>
                      </a:r>
                      <a:r>
                        <a:rPr lang="en-US" sz="1100" baseline="0" dirty="0" smtClean="0">
                          <a:effectLst/>
                        </a:rPr>
                        <a:t> Shock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Decreased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Decreased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Increased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Low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Hemorrhage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Fluid Depletion (vomiting, diarrhea,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burns, diabetes, nephrotic syndrome, dehydration, </a:t>
                      </a:r>
                      <a:r>
                        <a:rPr lang="en-US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septic shock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Myocarditis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Cardiogenic Shock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Increased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Decreased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Increased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Low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Myocardial infarction, heart failure, low CO syndrome,  dysrhythmias, myocarditis,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="1" baseline="0" dirty="0" smtClean="0">
                          <a:effectLst/>
                        </a:rPr>
                        <a:t>septic shock</a:t>
                      </a:r>
                      <a:r>
                        <a:rPr lang="en-US" sz="1100" b="0" baseline="0" dirty="0" smtClean="0">
                          <a:effectLst/>
                        </a:rPr>
                        <a:t>, drugs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Toxic Shock Syndrome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Distributive Shock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decreased</a:t>
                      </a:r>
                      <a:r>
                        <a:rPr lang="en-US" sz="1100" baseline="0" dirty="0" smtClean="0">
                          <a:effectLst/>
                        </a:rPr>
                        <a:t> or normal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Increased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Decreased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(Initially)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Septic Shock, </a:t>
                      </a:r>
                      <a:r>
                        <a:rPr lang="en-US" sz="1100" b="0" dirty="0" smtClean="0">
                          <a:effectLst/>
                        </a:rPr>
                        <a:t>TSS,</a:t>
                      </a:r>
                      <a:r>
                        <a:rPr lang="en-US" sz="1100" b="0" baseline="0" dirty="0" smtClean="0">
                          <a:effectLst/>
                        </a:rPr>
                        <a:t> anaphylaxis, neurogenic shock, endo shock, drugs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Tension Pneumothorax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Obstructive</a:t>
                      </a:r>
                      <a:r>
                        <a:rPr lang="en-US" sz="1100" baseline="0" dirty="0" smtClean="0">
                          <a:effectLst/>
                        </a:rPr>
                        <a:t> Shock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Increased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Decreased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Increased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Low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Tamponade, tension pneumothorax, massive</a:t>
                      </a:r>
                      <a:r>
                        <a:rPr lang="en-US" sz="1100" baseline="0" dirty="0" smtClean="0">
                          <a:effectLst/>
                        </a:rPr>
                        <a:t> PE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6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shock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based on etiology and classification</a:t>
            </a:r>
          </a:p>
          <a:p>
            <a:r>
              <a:rPr lang="en-US" dirty="0" smtClean="0"/>
              <a:t>Almost always:</a:t>
            </a:r>
          </a:p>
          <a:p>
            <a:pPr lvl="1"/>
            <a:r>
              <a:rPr lang="en-US" dirty="0" smtClean="0"/>
              <a:t>Elevated HR, RR</a:t>
            </a:r>
          </a:p>
          <a:p>
            <a:pPr lvl="1"/>
            <a:r>
              <a:rPr lang="en-US" dirty="0" smtClean="0"/>
              <a:t>Tissue perfusion poor (depending on stage)</a:t>
            </a:r>
          </a:p>
          <a:p>
            <a:r>
              <a:rPr lang="en-US" dirty="0" smtClean="0"/>
              <a:t>Warm vs. Cold Shock</a:t>
            </a:r>
          </a:p>
          <a:p>
            <a:r>
              <a:rPr lang="en-US" dirty="0" smtClean="0"/>
              <a:t>Signs you are failing:</a:t>
            </a:r>
          </a:p>
          <a:p>
            <a:pPr lvl="1"/>
            <a:r>
              <a:rPr lang="en-US" dirty="0" smtClean="0"/>
              <a:t>Tissue perfusion (exam)</a:t>
            </a:r>
          </a:p>
          <a:p>
            <a:pPr lvl="1"/>
            <a:r>
              <a:rPr lang="en-US" dirty="0" smtClean="0"/>
              <a:t>Urine Output</a:t>
            </a:r>
          </a:p>
          <a:p>
            <a:pPr lvl="1"/>
            <a:r>
              <a:rPr lang="en-US" dirty="0" smtClean="0"/>
              <a:t>Mental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Shock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5" name="Content Placeholder 4" descr="https://s3.amazonaws.com/user-media.venngage.com/376043-9fa5429728492d584d5fd75e653704d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21" y="1608992"/>
            <a:ext cx="4569870" cy="28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5"/>
          <p:cNvSpPr/>
          <p:nvPr/>
        </p:nvSpPr>
        <p:spPr>
          <a:xfrm>
            <a:off x="2171700" y="3719144"/>
            <a:ext cx="984738" cy="93198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932485" y="1820008"/>
            <a:ext cx="931984" cy="9671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n_powerpoint_whi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cn_powerpoint_white (1)</Template>
  <TotalTime>117</TotalTime>
  <Words>613</Words>
  <Application>Microsoft Office PowerPoint</Application>
  <PresentationFormat>On-screen Show (4:3)</PresentationFormat>
  <Paragraphs>193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cn_powerpoint_white (1)</vt:lpstr>
      <vt:lpstr>Shock Ashley Siems</vt:lpstr>
      <vt:lpstr>By the end of this lecture, learners should be able to…</vt:lpstr>
      <vt:lpstr>What is shock?</vt:lpstr>
      <vt:lpstr>What is the supply?</vt:lpstr>
      <vt:lpstr>What Determines Demand/Consumption?</vt:lpstr>
      <vt:lpstr>Time line of shock</vt:lpstr>
      <vt:lpstr>What does shock look like?</vt:lpstr>
      <vt:lpstr>What does shock look like?</vt:lpstr>
      <vt:lpstr>Treatment of Shock</vt:lpstr>
      <vt:lpstr>How do you treat decrease demand?</vt:lpstr>
      <vt:lpstr>How do you improve supply?</vt:lpstr>
      <vt:lpstr>Tracking your interventions</vt:lpstr>
      <vt:lpstr>Fluid Boluses</vt:lpstr>
      <vt:lpstr>Let’s take a closer look at a fluid bolus…</vt:lpstr>
      <vt:lpstr>Inotropy + Cardiac Output</vt:lpstr>
      <vt:lpstr>How do you know you are doing the right thing??</vt:lpstr>
      <vt:lpstr>What is an MVO2?</vt:lpstr>
      <vt:lpstr>Summary:  Key Points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 Ashley Siems</dc:title>
  <dc:creator>Siems, Ashley</dc:creator>
  <cp:lastModifiedBy>Lemley, Bethan</cp:lastModifiedBy>
  <cp:revision>11</cp:revision>
  <dcterms:created xsi:type="dcterms:W3CDTF">2016-07-25T12:30:55Z</dcterms:created>
  <dcterms:modified xsi:type="dcterms:W3CDTF">2016-07-26T13:31:53Z</dcterms:modified>
</cp:coreProperties>
</file>