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74" r:id="rId15"/>
    <p:sldId id="261" r:id="rId16"/>
    <p:sldId id="271" r:id="rId17"/>
    <p:sldId id="275" r:id="rId18"/>
    <p:sldId id="262" r:id="rId19"/>
    <p:sldId id="276" r:id="rId20"/>
    <p:sldId id="277" r:id="rId21"/>
    <p:sldId id="278" r:id="rId22"/>
    <p:sldId id="269" r:id="rId23"/>
    <p:sldId id="279" r:id="rId24"/>
    <p:sldId id="280" r:id="rId25"/>
    <p:sldId id="281" r:id="rId26"/>
    <p:sldId id="283" r:id="rId27"/>
    <p:sldId id="284" r:id="rId28"/>
    <p:sldId id="282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>
        <p:scale>
          <a:sx n="73" d="100"/>
          <a:sy n="73" d="100"/>
        </p:scale>
        <p:origin x="-108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574B0-0383-4598-B08E-21019FB90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9823A-EFB9-49A5-B246-FBE890BA7BFC}">
      <dgm:prSet phldrT="[Text]"/>
      <dgm:spPr/>
      <dgm:t>
        <a:bodyPr/>
        <a:lstStyle/>
        <a:p>
          <a:r>
            <a:rPr lang="en-US" dirty="0" smtClean="0"/>
            <a:t>Recognize Respiratory Distress</a:t>
          </a:r>
          <a:endParaRPr lang="en-US" dirty="0"/>
        </a:p>
      </dgm:t>
    </dgm:pt>
    <dgm:pt modelId="{7EE96403-95E1-4FF6-B729-4FEC7F2D7CBF}" type="parTrans" cxnId="{AE7691B1-F515-4E98-9CFB-460B20AA3A96}">
      <dgm:prSet/>
      <dgm:spPr/>
      <dgm:t>
        <a:bodyPr/>
        <a:lstStyle/>
        <a:p>
          <a:endParaRPr lang="en-US"/>
        </a:p>
      </dgm:t>
    </dgm:pt>
    <dgm:pt modelId="{51211216-6957-47A6-A312-31BC489689D8}" type="sibTrans" cxnId="{AE7691B1-F515-4E98-9CFB-460B20AA3A96}">
      <dgm:prSet/>
      <dgm:spPr/>
      <dgm:t>
        <a:bodyPr/>
        <a:lstStyle/>
        <a:p>
          <a:endParaRPr lang="en-US"/>
        </a:p>
      </dgm:t>
    </dgm:pt>
    <dgm:pt modelId="{E9CECE0C-D45E-4524-B8A8-33F31D0B8D4C}">
      <dgm:prSet phldrT="[Text]"/>
      <dgm:spPr/>
      <dgm:t>
        <a:bodyPr/>
        <a:lstStyle/>
        <a:p>
          <a:r>
            <a:rPr lang="en-US" dirty="0" smtClean="0"/>
            <a:t>Identify and treat Underlying etiology</a:t>
          </a:r>
          <a:endParaRPr lang="en-US" dirty="0"/>
        </a:p>
      </dgm:t>
    </dgm:pt>
    <dgm:pt modelId="{6181FAE2-FF62-472D-85FB-E5997F64D28B}" type="parTrans" cxnId="{38853E6B-68CC-4F5F-B126-4DACF34B6FE8}">
      <dgm:prSet/>
      <dgm:spPr/>
      <dgm:t>
        <a:bodyPr/>
        <a:lstStyle/>
        <a:p>
          <a:endParaRPr lang="en-US"/>
        </a:p>
      </dgm:t>
    </dgm:pt>
    <dgm:pt modelId="{F0ED7974-1388-4BF8-B710-089A20A828C8}" type="sibTrans" cxnId="{38853E6B-68CC-4F5F-B126-4DACF34B6FE8}">
      <dgm:prSet/>
      <dgm:spPr/>
      <dgm:t>
        <a:bodyPr/>
        <a:lstStyle/>
        <a:p>
          <a:endParaRPr lang="en-US"/>
        </a:p>
      </dgm:t>
    </dgm:pt>
    <dgm:pt modelId="{A089AAAA-F20C-4E4F-AEF1-C3E300657C80}">
      <dgm:prSet phldrT="[Text]"/>
      <dgm:spPr/>
      <dgm:t>
        <a:bodyPr/>
        <a:lstStyle/>
        <a:p>
          <a:r>
            <a:rPr lang="en-US" dirty="0" smtClean="0"/>
            <a:t>Upper airway disease</a:t>
          </a:r>
          <a:endParaRPr lang="en-US" dirty="0"/>
        </a:p>
      </dgm:t>
    </dgm:pt>
    <dgm:pt modelId="{506470CC-A9F6-46EF-9202-43F0AA547E9F}" type="parTrans" cxnId="{0AA50F2B-7AC9-4B22-B4F8-BD998BF59BB2}">
      <dgm:prSet/>
      <dgm:spPr/>
      <dgm:t>
        <a:bodyPr/>
        <a:lstStyle/>
        <a:p>
          <a:endParaRPr lang="en-US"/>
        </a:p>
      </dgm:t>
    </dgm:pt>
    <dgm:pt modelId="{A761D5DA-2D2F-4CB3-91DB-56923193C7D9}" type="sibTrans" cxnId="{0AA50F2B-7AC9-4B22-B4F8-BD998BF59BB2}">
      <dgm:prSet/>
      <dgm:spPr/>
      <dgm:t>
        <a:bodyPr/>
        <a:lstStyle/>
        <a:p>
          <a:endParaRPr lang="en-US"/>
        </a:p>
      </dgm:t>
    </dgm:pt>
    <dgm:pt modelId="{5B1573DE-41B5-402B-ACEC-9F237CABBFBA}">
      <dgm:prSet phldrT="[Text]"/>
      <dgm:spPr/>
      <dgm:t>
        <a:bodyPr/>
        <a:lstStyle/>
        <a:p>
          <a:r>
            <a:rPr lang="en-US" dirty="0" smtClean="0"/>
            <a:t>Lower airway disease</a:t>
          </a:r>
          <a:endParaRPr lang="en-US" dirty="0"/>
        </a:p>
      </dgm:t>
    </dgm:pt>
    <dgm:pt modelId="{D6CBAEA6-B399-4BD5-84A7-AFA25EEE19C3}" type="parTrans" cxnId="{B0CD0B96-C511-42C4-B354-77A7F374C873}">
      <dgm:prSet/>
      <dgm:spPr/>
      <dgm:t>
        <a:bodyPr/>
        <a:lstStyle/>
        <a:p>
          <a:endParaRPr lang="en-US"/>
        </a:p>
      </dgm:t>
    </dgm:pt>
    <dgm:pt modelId="{1D35372E-9BA4-4140-A16A-A0DB49AABFA1}" type="sibTrans" cxnId="{B0CD0B96-C511-42C4-B354-77A7F374C873}">
      <dgm:prSet/>
      <dgm:spPr/>
      <dgm:t>
        <a:bodyPr/>
        <a:lstStyle/>
        <a:p>
          <a:endParaRPr lang="en-US"/>
        </a:p>
      </dgm:t>
    </dgm:pt>
    <dgm:pt modelId="{C0D6C179-30E6-4BCE-9243-15CAA10041C5}">
      <dgm:prSet phldrT="[Text]"/>
      <dgm:spPr/>
      <dgm:t>
        <a:bodyPr/>
        <a:lstStyle/>
        <a:p>
          <a:r>
            <a:rPr lang="en-US" dirty="0" smtClean="0"/>
            <a:t>Offer supportive care </a:t>
          </a:r>
          <a:endParaRPr lang="en-US" dirty="0"/>
        </a:p>
      </dgm:t>
    </dgm:pt>
    <dgm:pt modelId="{D0F702EA-4C97-412A-A520-66B2690BB147}" type="parTrans" cxnId="{B93AEF71-6AEC-4D7A-9147-EBDC4FA3B0C5}">
      <dgm:prSet/>
      <dgm:spPr/>
      <dgm:t>
        <a:bodyPr/>
        <a:lstStyle/>
        <a:p>
          <a:endParaRPr lang="en-US"/>
        </a:p>
      </dgm:t>
    </dgm:pt>
    <dgm:pt modelId="{D8B1AFF1-2391-40E3-801A-F6C1E0F5C410}" type="sibTrans" cxnId="{B93AEF71-6AEC-4D7A-9147-EBDC4FA3B0C5}">
      <dgm:prSet/>
      <dgm:spPr/>
      <dgm:t>
        <a:bodyPr/>
        <a:lstStyle/>
        <a:p>
          <a:endParaRPr lang="en-US"/>
        </a:p>
      </dgm:t>
    </dgm:pt>
    <dgm:pt modelId="{016D2691-6138-4D8E-A0D7-5470410C1AD3}">
      <dgm:prSet phldrT="[Text]"/>
      <dgm:spPr/>
      <dgm:t>
        <a:bodyPr/>
        <a:lstStyle/>
        <a:p>
          <a:r>
            <a:rPr lang="en-US" dirty="0" smtClean="0"/>
            <a:t>Oxygenation</a:t>
          </a:r>
          <a:endParaRPr lang="en-US" dirty="0"/>
        </a:p>
      </dgm:t>
    </dgm:pt>
    <dgm:pt modelId="{9B691690-57B8-48B4-AA0E-01964B714033}" type="parTrans" cxnId="{6B2B9E76-4FE2-46F6-B905-920685979074}">
      <dgm:prSet/>
      <dgm:spPr/>
      <dgm:t>
        <a:bodyPr/>
        <a:lstStyle/>
        <a:p>
          <a:endParaRPr lang="en-US"/>
        </a:p>
      </dgm:t>
    </dgm:pt>
    <dgm:pt modelId="{A21D6A3C-5654-47C7-B956-F285B8CE8026}" type="sibTrans" cxnId="{6B2B9E76-4FE2-46F6-B905-920685979074}">
      <dgm:prSet/>
      <dgm:spPr/>
      <dgm:t>
        <a:bodyPr/>
        <a:lstStyle/>
        <a:p>
          <a:endParaRPr lang="en-US"/>
        </a:p>
      </dgm:t>
    </dgm:pt>
    <dgm:pt modelId="{BA43C323-0831-4ED8-9277-1B470A3AC10A}">
      <dgm:prSet phldrT="[Text]"/>
      <dgm:spPr/>
      <dgm:t>
        <a:bodyPr/>
        <a:lstStyle/>
        <a:p>
          <a:r>
            <a:rPr lang="en-US" dirty="0" smtClean="0"/>
            <a:t>Decrease work of breathing </a:t>
          </a:r>
          <a:endParaRPr lang="en-US" dirty="0"/>
        </a:p>
      </dgm:t>
    </dgm:pt>
    <dgm:pt modelId="{DED30901-D902-4A4D-8C66-629A72693ED1}" type="parTrans" cxnId="{44E33987-E340-4ACC-92A4-CE16D875DCED}">
      <dgm:prSet/>
      <dgm:spPr/>
      <dgm:t>
        <a:bodyPr/>
        <a:lstStyle/>
        <a:p>
          <a:endParaRPr lang="en-US"/>
        </a:p>
      </dgm:t>
    </dgm:pt>
    <dgm:pt modelId="{A1BB0395-36F7-452C-9840-A46DE40E5C9A}" type="sibTrans" cxnId="{44E33987-E340-4ACC-92A4-CE16D875DCED}">
      <dgm:prSet/>
      <dgm:spPr/>
      <dgm:t>
        <a:bodyPr/>
        <a:lstStyle/>
        <a:p>
          <a:endParaRPr lang="en-US"/>
        </a:p>
      </dgm:t>
    </dgm:pt>
    <dgm:pt modelId="{166F23AD-47D8-41FE-B47E-28128D4C9185}">
      <dgm:prSet phldrT="[Text]"/>
      <dgm:spPr/>
      <dgm:t>
        <a:bodyPr/>
        <a:lstStyle/>
        <a:p>
          <a:r>
            <a:rPr lang="en-US" dirty="0" smtClean="0"/>
            <a:t>Ventilation</a:t>
          </a:r>
          <a:endParaRPr lang="en-US" dirty="0"/>
        </a:p>
      </dgm:t>
    </dgm:pt>
    <dgm:pt modelId="{62A5849E-8DF1-4B12-A3F3-CABD56967ED9}" type="parTrans" cxnId="{C35E4D47-414E-49DC-91F5-A48512D849EA}">
      <dgm:prSet/>
      <dgm:spPr/>
      <dgm:t>
        <a:bodyPr/>
        <a:lstStyle/>
        <a:p>
          <a:endParaRPr lang="en-US"/>
        </a:p>
      </dgm:t>
    </dgm:pt>
    <dgm:pt modelId="{1F36C02F-AC07-4A85-99EF-0621D4E77AE6}" type="sibTrans" cxnId="{C35E4D47-414E-49DC-91F5-A48512D849EA}">
      <dgm:prSet/>
      <dgm:spPr/>
      <dgm:t>
        <a:bodyPr/>
        <a:lstStyle/>
        <a:p>
          <a:endParaRPr lang="en-US"/>
        </a:p>
      </dgm:t>
    </dgm:pt>
    <dgm:pt modelId="{72C03545-7693-4A36-883A-DFFF507A3A66}" type="pres">
      <dgm:prSet presAssocID="{2E5574B0-0383-4598-B08E-21019FB90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EA22D2-2B19-4B65-AA17-45FA7B32872C}" type="pres">
      <dgm:prSet presAssocID="{3D79823A-EFB9-49A5-B246-FBE890BA7BFC}" presName="hierRoot1" presStyleCnt="0"/>
      <dgm:spPr/>
    </dgm:pt>
    <dgm:pt modelId="{3CC4118D-9872-4C9B-9D6B-434E1F909B88}" type="pres">
      <dgm:prSet presAssocID="{3D79823A-EFB9-49A5-B246-FBE890BA7BFC}" presName="composite" presStyleCnt="0"/>
      <dgm:spPr/>
    </dgm:pt>
    <dgm:pt modelId="{11009C0C-7F19-42DC-94D5-BD1DEFE904B4}" type="pres">
      <dgm:prSet presAssocID="{3D79823A-EFB9-49A5-B246-FBE890BA7BFC}" presName="background" presStyleLbl="node0" presStyleIdx="0" presStyleCnt="1"/>
      <dgm:spPr/>
    </dgm:pt>
    <dgm:pt modelId="{BCE9913F-61BB-41C9-A674-FDD9505E660E}" type="pres">
      <dgm:prSet presAssocID="{3D79823A-EFB9-49A5-B246-FBE890BA7BF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4D11C-FEA5-449A-8D71-CE9E33D9D6DC}" type="pres">
      <dgm:prSet presAssocID="{3D79823A-EFB9-49A5-B246-FBE890BA7BFC}" presName="hierChild2" presStyleCnt="0"/>
      <dgm:spPr/>
    </dgm:pt>
    <dgm:pt modelId="{ED77AC9D-C836-463B-8AC7-A8686FECE112}" type="pres">
      <dgm:prSet presAssocID="{6181FAE2-FF62-472D-85FB-E5997F64D28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959F2B-B84E-4628-BD7C-A9C70CEDB5C0}" type="pres">
      <dgm:prSet presAssocID="{E9CECE0C-D45E-4524-B8A8-33F31D0B8D4C}" presName="hierRoot2" presStyleCnt="0"/>
      <dgm:spPr/>
    </dgm:pt>
    <dgm:pt modelId="{2D4ECBA4-55E6-415D-AA82-F169B87E0AC7}" type="pres">
      <dgm:prSet presAssocID="{E9CECE0C-D45E-4524-B8A8-33F31D0B8D4C}" presName="composite2" presStyleCnt="0"/>
      <dgm:spPr/>
    </dgm:pt>
    <dgm:pt modelId="{68C55456-FFB5-4EC6-B059-67BC5DBA037F}" type="pres">
      <dgm:prSet presAssocID="{E9CECE0C-D45E-4524-B8A8-33F31D0B8D4C}" presName="background2" presStyleLbl="node2" presStyleIdx="0" presStyleCnt="2"/>
      <dgm:spPr/>
    </dgm:pt>
    <dgm:pt modelId="{85A6E972-75D3-4391-8F44-6DAA53111C51}" type="pres">
      <dgm:prSet presAssocID="{E9CECE0C-D45E-4524-B8A8-33F31D0B8D4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54A8E1-1E46-49E7-8D5F-C451B3CD1286}" type="pres">
      <dgm:prSet presAssocID="{E9CECE0C-D45E-4524-B8A8-33F31D0B8D4C}" presName="hierChild3" presStyleCnt="0"/>
      <dgm:spPr/>
    </dgm:pt>
    <dgm:pt modelId="{7FF7D8C0-4941-4C4E-94AB-1FFA3B312154}" type="pres">
      <dgm:prSet presAssocID="{506470CC-A9F6-46EF-9202-43F0AA547E9F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88A1135-6483-4A7A-9D27-B63AAE5E6B74}" type="pres">
      <dgm:prSet presAssocID="{A089AAAA-F20C-4E4F-AEF1-C3E300657C80}" presName="hierRoot3" presStyleCnt="0"/>
      <dgm:spPr/>
    </dgm:pt>
    <dgm:pt modelId="{31D2910C-B91B-4CF0-A883-C1D71F3F9543}" type="pres">
      <dgm:prSet presAssocID="{A089AAAA-F20C-4E4F-AEF1-C3E300657C80}" presName="composite3" presStyleCnt="0"/>
      <dgm:spPr/>
    </dgm:pt>
    <dgm:pt modelId="{F53D254B-DFF1-4A14-B02A-95119F9965A3}" type="pres">
      <dgm:prSet presAssocID="{A089AAAA-F20C-4E4F-AEF1-C3E300657C80}" presName="background3" presStyleLbl="node3" presStyleIdx="0" presStyleCnt="5"/>
      <dgm:spPr/>
    </dgm:pt>
    <dgm:pt modelId="{A095E7B0-B463-41D6-8E88-D05033BFD8D2}" type="pres">
      <dgm:prSet presAssocID="{A089AAAA-F20C-4E4F-AEF1-C3E300657C8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3996A-E723-4816-9870-E2597D03B6C6}" type="pres">
      <dgm:prSet presAssocID="{A089AAAA-F20C-4E4F-AEF1-C3E300657C80}" presName="hierChild4" presStyleCnt="0"/>
      <dgm:spPr/>
    </dgm:pt>
    <dgm:pt modelId="{D6618F96-384B-4993-9CB7-63293A174B31}" type="pres">
      <dgm:prSet presAssocID="{D6CBAEA6-B399-4BD5-84A7-AFA25EEE19C3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A30F61A-A63F-4EE2-A8CE-EDDCCE680101}" type="pres">
      <dgm:prSet presAssocID="{5B1573DE-41B5-402B-ACEC-9F237CABBFBA}" presName="hierRoot3" presStyleCnt="0"/>
      <dgm:spPr/>
    </dgm:pt>
    <dgm:pt modelId="{5C50A065-317B-489A-AC9F-7887C0069820}" type="pres">
      <dgm:prSet presAssocID="{5B1573DE-41B5-402B-ACEC-9F237CABBFBA}" presName="composite3" presStyleCnt="0"/>
      <dgm:spPr/>
    </dgm:pt>
    <dgm:pt modelId="{4FC91FCB-F3A6-4F86-A05B-E555C3D752B4}" type="pres">
      <dgm:prSet presAssocID="{5B1573DE-41B5-402B-ACEC-9F237CABBFBA}" presName="background3" presStyleLbl="node3" presStyleIdx="1" presStyleCnt="5"/>
      <dgm:spPr/>
    </dgm:pt>
    <dgm:pt modelId="{AD9A1F4D-CDB5-4CFC-A773-915E741D89AB}" type="pres">
      <dgm:prSet presAssocID="{5B1573DE-41B5-402B-ACEC-9F237CABBFB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C8652-60B3-4CCD-A2C1-FAC00AEE7CD0}" type="pres">
      <dgm:prSet presAssocID="{5B1573DE-41B5-402B-ACEC-9F237CABBFBA}" presName="hierChild4" presStyleCnt="0"/>
      <dgm:spPr/>
    </dgm:pt>
    <dgm:pt modelId="{53215C16-0E56-4D49-A0B8-6F77A98657A7}" type="pres">
      <dgm:prSet presAssocID="{D0F702EA-4C97-412A-A520-66B2690BB1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8013B4-27CD-4924-B53B-9C45415BC0FB}" type="pres">
      <dgm:prSet presAssocID="{C0D6C179-30E6-4BCE-9243-15CAA10041C5}" presName="hierRoot2" presStyleCnt="0"/>
      <dgm:spPr/>
    </dgm:pt>
    <dgm:pt modelId="{AE658EF7-B6FE-497D-BCC2-A93C539BD336}" type="pres">
      <dgm:prSet presAssocID="{C0D6C179-30E6-4BCE-9243-15CAA10041C5}" presName="composite2" presStyleCnt="0"/>
      <dgm:spPr/>
    </dgm:pt>
    <dgm:pt modelId="{8925473E-22BA-4719-984F-BCCDBD3A4847}" type="pres">
      <dgm:prSet presAssocID="{C0D6C179-30E6-4BCE-9243-15CAA10041C5}" presName="background2" presStyleLbl="node2" presStyleIdx="1" presStyleCnt="2"/>
      <dgm:spPr/>
    </dgm:pt>
    <dgm:pt modelId="{F7E92398-2B82-44FE-85CC-883B4F32B390}" type="pres">
      <dgm:prSet presAssocID="{C0D6C179-30E6-4BCE-9243-15CAA10041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FD48-4A34-4884-B71A-DD95AAE466FB}" type="pres">
      <dgm:prSet presAssocID="{C0D6C179-30E6-4BCE-9243-15CAA10041C5}" presName="hierChild3" presStyleCnt="0"/>
      <dgm:spPr/>
    </dgm:pt>
    <dgm:pt modelId="{1FD4C200-5CDD-415A-A7D3-0C51C8C64BDB}" type="pres">
      <dgm:prSet presAssocID="{9B691690-57B8-48B4-AA0E-01964B71403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12E84BD9-3AEB-449E-B03E-222941202DAE}" type="pres">
      <dgm:prSet presAssocID="{016D2691-6138-4D8E-A0D7-5470410C1AD3}" presName="hierRoot3" presStyleCnt="0"/>
      <dgm:spPr/>
    </dgm:pt>
    <dgm:pt modelId="{FB456628-8E70-4121-8142-1A31205254D7}" type="pres">
      <dgm:prSet presAssocID="{016D2691-6138-4D8E-A0D7-5470410C1AD3}" presName="composite3" presStyleCnt="0"/>
      <dgm:spPr/>
    </dgm:pt>
    <dgm:pt modelId="{77569949-A2F2-4D47-BF0F-D0758A8026C1}" type="pres">
      <dgm:prSet presAssocID="{016D2691-6138-4D8E-A0D7-5470410C1AD3}" presName="background3" presStyleLbl="node3" presStyleIdx="2" presStyleCnt="5"/>
      <dgm:spPr/>
    </dgm:pt>
    <dgm:pt modelId="{B07BD34C-A3EA-4EE3-8C27-B2528EA8CF03}" type="pres">
      <dgm:prSet presAssocID="{016D2691-6138-4D8E-A0D7-5470410C1AD3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54942-1E5B-4076-AEC7-D5E63DBFA65D}" type="pres">
      <dgm:prSet presAssocID="{016D2691-6138-4D8E-A0D7-5470410C1AD3}" presName="hierChild4" presStyleCnt="0"/>
      <dgm:spPr/>
    </dgm:pt>
    <dgm:pt modelId="{1B7422B6-DB78-41E3-921D-83D35708A293}" type="pres">
      <dgm:prSet presAssocID="{DED30901-D902-4A4D-8C66-629A72693ED1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FA6309F-18A4-4773-8CA0-6927D3517D81}" type="pres">
      <dgm:prSet presAssocID="{BA43C323-0831-4ED8-9277-1B470A3AC10A}" presName="hierRoot3" presStyleCnt="0"/>
      <dgm:spPr/>
    </dgm:pt>
    <dgm:pt modelId="{D8186F43-3BDF-4A8B-ACAE-5DE3BD167EA4}" type="pres">
      <dgm:prSet presAssocID="{BA43C323-0831-4ED8-9277-1B470A3AC10A}" presName="composite3" presStyleCnt="0"/>
      <dgm:spPr/>
    </dgm:pt>
    <dgm:pt modelId="{C2278B3E-A3C2-41F5-A218-A53E5523C3CF}" type="pres">
      <dgm:prSet presAssocID="{BA43C323-0831-4ED8-9277-1B470A3AC10A}" presName="background3" presStyleLbl="node3" presStyleIdx="3" presStyleCnt="5"/>
      <dgm:spPr/>
    </dgm:pt>
    <dgm:pt modelId="{0FF661F7-46E2-441D-9421-651FDC575727}" type="pres">
      <dgm:prSet presAssocID="{BA43C323-0831-4ED8-9277-1B470A3AC10A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23B09-6D57-459A-B5B9-1DB65985FF7D}" type="pres">
      <dgm:prSet presAssocID="{BA43C323-0831-4ED8-9277-1B470A3AC10A}" presName="hierChild4" presStyleCnt="0"/>
      <dgm:spPr/>
    </dgm:pt>
    <dgm:pt modelId="{8AE7E957-710A-4870-B61F-FD1A1054CDDA}" type="pres">
      <dgm:prSet presAssocID="{62A5849E-8DF1-4B12-A3F3-CABD56967ED9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A9F8A30-9650-4D02-B7C4-43A7C59A8DB6}" type="pres">
      <dgm:prSet presAssocID="{166F23AD-47D8-41FE-B47E-28128D4C9185}" presName="hierRoot3" presStyleCnt="0"/>
      <dgm:spPr/>
    </dgm:pt>
    <dgm:pt modelId="{67AEFC88-E655-4EAF-9402-9067D38989B0}" type="pres">
      <dgm:prSet presAssocID="{166F23AD-47D8-41FE-B47E-28128D4C9185}" presName="composite3" presStyleCnt="0"/>
      <dgm:spPr/>
    </dgm:pt>
    <dgm:pt modelId="{498405E8-AE06-4001-B2BD-336AD0D53869}" type="pres">
      <dgm:prSet presAssocID="{166F23AD-47D8-41FE-B47E-28128D4C9185}" presName="background3" presStyleLbl="node3" presStyleIdx="4" presStyleCnt="5"/>
      <dgm:spPr/>
    </dgm:pt>
    <dgm:pt modelId="{02B65480-7DAC-4E8F-8C94-DE4DC5338AC9}" type="pres">
      <dgm:prSet presAssocID="{166F23AD-47D8-41FE-B47E-28128D4C9185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63E2F-2867-4601-B1D9-FCE998E0B4EB}" type="pres">
      <dgm:prSet presAssocID="{166F23AD-47D8-41FE-B47E-28128D4C9185}" presName="hierChild4" presStyleCnt="0"/>
      <dgm:spPr/>
    </dgm:pt>
  </dgm:ptLst>
  <dgm:cxnLst>
    <dgm:cxn modelId="{38853E6B-68CC-4F5F-B126-4DACF34B6FE8}" srcId="{3D79823A-EFB9-49A5-B246-FBE890BA7BFC}" destId="{E9CECE0C-D45E-4524-B8A8-33F31D0B8D4C}" srcOrd="0" destOrd="0" parTransId="{6181FAE2-FF62-472D-85FB-E5997F64D28B}" sibTransId="{F0ED7974-1388-4BF8-B710-089A20A828C8}"/>
    <dgm:cxn modelId="{6B2B9E76-4FE2-46F6-B905-920685979074}" srcId="{C0D6C179-30E6-4BCE-9243-15CAA10041C5}" destId="{016D2691-6138-4D8E-A0D7-5470410C1AD3}" srcOrd="0" destOrd="0" parTransId="{9B691690-57B8-48B4-AA0E-01964B714033}" sibTransId="{A21D6A3C-5654-47C7-B956-F285B8CE8026}"/>
    <dgm:cxn modelId="{8A82C91C-00D2-4492-8AEF-53A947AF03EE}" type="presOf" srcId="{DED30901-D902-4A4D-8C66-629A72693ED1}" destId="{1B7422B6-DB78-41E3-921D-83D35708A293}" srcOrd="0" destOrd="0" presId="urn:microsoft.com/office/officeart/2005/8/layout/hierarchy1"/>
    <dgm:cxn modelId="{B93AEF71-6AEC-4D7A-9147-EBDC4FA3B0C5}" srcId="{3D79823A-EFB9-49A5-B246-FBE890BA7BFC}" destId="{C0D6C179-30E6-4BCE-9243-15CAA10041C5}" srcOrd="1" destOrd="0" parTransId="{D0F702EA-4C97-412A-A520-66B2690BB147}" sibTransId="{D8B1AFF1-2391-40E3-801A-F6C1E0F5C410}"/>
    <dgm:cxn modelId="{992FEF40-2765-4B8C-8EB2-79196B504E5F}" type="presOf" srcId="{2E5574B0-0383-4598-B08E-21019FB90C08}" destId="{72C03545-7693-4A36-883A-DFFF507A3A66}" srcOrd="0" destOrd="0" presId="urn:microsoft.com/office/officeart/2005/8/layout/hierarchy1"/>
    <dgm:cxn modelId="{1FA50737-B7BB-4A9F-87BA-BB6796B2E4EE}" type="presOf" srcId="{E9CECE0C-D45E-4524-B8A8-33F31D0B8D4C}" destId="{85A6E972-75D3-4391-8F44-6DAA53111C51}" srcOrd="0" destOrd="0" presId="urn:microsoft.com/office/officeart/2005/8/layout/hierarchy1"/>
    <dgm:cxn modelId="{0F220F47-490D-43C4-AB23-B5F24358EA50}" type="presOf" srcId="{016D2691-6138-4D8E-A0D7-5470410C1AD3}" destId="{B07BD34C-A3EA-4EE3-8C27-B2528EA8CF03}" srcOrd="0" destOrd="0" presId="urn:microsoft.com/office/officeart/2005/8/layout/hierarchy1"/>
    <dgm:cxn modelId="{392AD982-7F33-407E-A6A0-4E27ECCDDCA8}" type="presOf" srcId="{166F23AD-47D8-41FE-B47E-28128D4C9185}" destId="{02B65480-7DAC-4E8F-8C94-DE4DC5338AC9}" srcOrd="0" destOrd="0" presId="urn:microsoft.com/office/officeart/2005/8/layout/hierarchy1"/>
    <dgm:cxn modelId="{0AEF2B79-63E6-4EE1-B649-64A8F32C35CD}" type="presOf" srcId="{62A5849E-8DF1-4B12-A3F3-CABD56967ED9}" destId="{8AE7E957-710A-4870-B61F-FD1A1054CDDA}" srcOrd="0" destOrd="0" presId="urn:microsoft.com/office/officeart/2005/8/layout/hierarchy1"/>
    <dgm:cxn modelId="{26519848-AE89-4A2A-AF61-610BFE9C08ED}" type="presOf" srcId="{3D79823A-EFB9-49A5-B246-FBE890BA7BFC}" destId="{BCE9913F-61BB-41C9-A674-FDD9505E660E}" srcOrd="0" destOrd="0" presId="urn:microsoft.com/office/officeart/2005/8/layout/hierarchy1"/>
    <dgm:cxn modelId="{99C144D1-9CE6-48B3-9509-A01A9B5A6B90}" type="presOf" srcId="{BA43C323-0831-4ED8-9277-1B470A3AC10A}" destId="{0FF661F7-46E2-441D-9421-651FDC575727}" srcOrd="0" destOrd="0" presId="urn:microsoft.com/office/officeart/2005/8/layout/hierarchy1"/>
    <dgm:cxn modelId="{AE7691B1-F515-4E98-9CFB-460B20AA3A96}" srcId="{2E5574B0-0383-4598-B08E-21019FB90C08}" destId="{3D79823A-EFB9-49A5-B246-FBE890BA7BFC}" srcOrd="0" destOrd="0" parTransId="{7EE96403-95E1-4FF6-B729-4FEC7F2D7CBF}" sibTransId="{51211216-6957-47A6-A312-31BC489689D8}"/>
    <dgm:cxn modelId="{9D69F3A1-1AD4-4A49-B159-EBCFD3F70A99}" type="presOf" srcId="{C0D6C179-30E6-4BCE-9243-15CAA10041C5}" destId="{F7E92398-2B82-44FE-85CC-883B4F32B390}" srcOrd="0" destOrd="0" presId="urn:microsoft.com/office/officeart/2005/8/layout/hierarchy1"/>
    <dgm:cxn modelId="{0AA50F2B-7AC9-4B22-B4F8-BD998BF59BB2}" srcId="{E9CECE0C-D45E-4524-B8A8-33F31D0B8D4C}" destId="{A089AAAA-F20C-4E4F-AEF1-C3E300657C80}" srcOrd="0" destOrd="0" parTransId="{506470CC-A9F6-46EF-9202-43F0AA547E9F}" sibTransId="{A761D5DA-2D2F-4CB3-91DB-56923193C7D9}"/>
    <dgm:cxn modelId="{1B904032-592F-4A88-A82D-B9E1F28E6F22}" type="presOf" srcId="{A089AAAA-F20C-4E4F-AEF1-C3E300657C80}" destId="{A095E7B0-B463-41D6-8E88-D05033BFD8D2}" srcOrd="0" destOrd="0" presId="urn:microsoft.com/office/officeart/2005/8/layout/hierarchy1"/>
    <dgm:cxn modelId="{B0CD0B96-C511-42C4-B354-77A7F374C873}" srcId="{E9CECE0C-D45E-4524-B8A8-33F31D0B8D4C}" destId="{5B1573DE-41B5-402B-ACEC-9F237CABBFBA}" srcOrd="1" destOrd="0" parTransId="{D6CBAEA6-B399-4BD5-84A7-AFA25EEE19C3}" sibTransId="{1D35372E-9BA4-4140-A16A-A0DB49AABFA1}"/>
    <dgm:cxn modelId="{446C7DED-FC77-4637-AAF0-E2B517DEE38C}" type="presOf" srcId="{9B691690-57B8-48B4-AA0E-01964B714033}" destId="{1FD4C200-5CDD-415A-A7D3-0C51C8C64BDB}" srcOrd="0" destOrd="0" presId="urn:microsoft.com/office/officeart/2005/8/layout/hierarchy1"/>
    <dgm:cxn modelId="{2D544522-A360-4856-A7A8-1DEC8695BC06}" type="presOf" srcId="{5B1573DE-41B5-402B-ACEC-9F237CABBFBA}" destId="{AD9A1F4D-CDB5-4CFC-A773-915E741D89AB}" srcOrd="0" destOrd="0" presId="urn:microsoft.com/office/officeart/2005/8/layout/hierarchy1"/>
    <dgm:cxn modelId="{62D1BC09-38B6-490C-9C0A-1408D8664C74}" type="presOf" srcId="{D6CBAEA6-B399-4BD5-84A7-AFA25EEE19C3}" destId="{D6618F96-384B-4993-9CB7-63293A174B31}" srcOrd="0" destOrd="0" presId="urn:microsoft.com/office/officeart/2005/8/layout/hierarchy1"/>
    <dgm:cxn modelId="{C35E4D47-414E-49DC-91F5-A48512D849EA}" srcId="{C0D6C179-30E6-4BCE-9243-15CAA10041C5}" destId="{166F23AD-47D8-41FE-B47E-28128D4C9185}" srcOrd="2" destOrd="0" parTransId="{62A5849E-8DF1-4B12-A3F3-CABD56967ED9}" sibTransId="{1F36C02F-AC07-4A85-99EF-0621D4E77AE6}"/>
    <dgm:cxn modelId="{17C6F0CB-D463-4DBA-ADE3-F94E250BD772}" type="presOf" srcId="{506470CC-A9F6-46EF-9202-43F0AA547E9F}" destId="{7FF7D8C0-4941-4C4E-94AB-1FFA3B312154}" srcOrd="0" destOrd="0" presId="urn:microsoft.com/office/officeart/2005/8/layout/hierarchy1"/>
    <dgm:cxn modelId="{69910B62-6184-4E79-9B8B-8108D743D7B2}" type="presOf" srcId="{D0F702EA-4C97-412A-A520-66B2690BB147}" destId="{53215C16-0E56-4D49-A0B8-6F77A98657A7}" srcOrd="0" destOrd="0" presId="urn:microsoft.com/office/officeart/2005/8/layout/hierarchy1"/>
    <dgm:cxn modelId="{44E33987-E340-4ACC-92A4-CE16D875DCED}" srcId="{C0D6C179-30E6-4BCE-9243-15CAA10041C5}" destId="{BA43C323-0831-4ED8-9277-1B470A3AC10A}" srcOrd="1" destOrd="0" parTransId="{DED30901-D902-4A4D-8C66-629A72693ED1}" sibTransId="{A1BB0395-36F7-452C-9840-A46DE40E5C9A}"/>
    <dgm:cxn modelId="{746D4BC1-40D1-458C-A15C-4BB594D687C0}" type="presOf" srcId="{6181FAE2-FF62-472D-85FB-E5997F64D28B}" destId="{ED77AC9D-C836-463B-8AC7-A8686FECE112}" srcOrd="0" destOrd="0" presId="urn:microsoft.com/office/officeart/2005/8/layout/hierarchy1"/>
    <dgm:cxn modelId="{7C539002-9CCA-47E5-B1C5-FCE45239AF27}" type="presParOf" srcId="{72C03545-7693-4A36-883A-DFFF507A3A66}" destId="{C4EA22D2-2B19-4B65-AA17-45FA7B32872C}" srcOrd="0" destOrd="0" presId="urn:microsoft.com/office/officeart/2005/8/layout/hierarchy1"/>
    <dgm:cxn modelId="{14D3BB44-D03C-4304-BE9E-6FB13AF1446D}" type="presParOf" srcId="{C4EA22D2-2B19-4B65-AA17-45FA7B32872C}" destId="{3CC4118D-9872-4C9B-9D6B-434E1F909B88}" srcOrd="0" destOrd="0" presId="urn:microsoft.com/office/officeart/2005/8/layout/hierarchy1"/>
    <dgm:cxn modelId="{428E7F7C-6314-4B9E-8178-229341DECA47}" type="presParOf" srcId="{3CC4118D-9872-4C9B-9D6B-434E1F909B88}" destId="{11009C0C-7F19-42DC-94D5-BD1DEFE904B4}" srcOrd="0" destOrd="0" presId="urn:microsoft.com/office/officeart/2005/8/layout/hierarchy1"/>
    <dgm:cxn modelId="{240F85C7-6099-4D19-9507-7667453FE3D6}" type="presParOf" srcId="{3CC4118D-9872-4C9B-9D6B-434E1F909B88}" destId="{BCE9913F-61BB-41C9-A674-FDD9505E660E}" srcOrd="1" destOrd="0" presId="urn:microsoft.com/office/officeart/2005/8/layout/hierarchy1"/>
    <dgm:cxn modelId="{3D441874-4567-4FB0-8882-1FD39CCBBC79}" type="presParOf" srcId="{C4EA22D2-2B19-4B65-AA17-45FA7B32872C}" destId="{6304D11C-FEA5-449A-8D71-CE9E33D9D6DC}" srcOrd="1" destOrd="0" presId="urn:microsoft.com/office/officeart/2005/8/layout/hierarchy1"/>
    <dgm:cxn modelId="{335530F0-E3D5-4617-AA37-B4274C0D805F}" type="presParOf" srcId="{6304D11C-FEA5-449A-8D71-CE9E33D9D6DC}" destId="{ED77AC9D-C836-463B-8AC7-A8686FECE112}" srcOrd="0" destOrd="0" presId="urn:microsoft.com/office/officeart/2005/8/layout/hierarchy1"/>
    <dgm:cxn modelId="{6ECA678F-0E21-426D-B6FD-1C72DB9A39F0}" type="presParOf" srcId="{6304D11C-FEA5-449A-8D71-CE9E33D9D6DC}" destId="{43959F2B-B84E-4628-BD7C-A9C70CEDB5C0}" srcOrd="1" destOrd="0" presId="urn:microsoft.com/office/officeart/2005/8/layout/hierarchy1"/>
    <dgm:cxn modelId="{088CE607-A702-4EA4-BDA8-3FEDE886D8E3}" type="presParOf" srcId="{43959F2B-B84E-4628-BD7C-A9C70CEDB5C0}" destId="{2D4ECBA4-55E6-415D-AA82-F169B87E0AC7}" srcOrd="0" destOrd="0" presId="urn:microsoft.com/office/officeart/2005/8/layout/hierarchy1"/>
    <dgm:cxn modelId="{802EC2E1-9A57-4CD5-B06F-5A903E4B91DB}" type="presParOf" srcId="{2D4ECBA4-55E6-415D-AA82-F169B87E0AC7}" destId="{68C55456-FFB5-4EC6-B059-67BC5DBA037F}" srcOrd="0" destOrd="0" presId="urn:microsoft.com/office/officeart/2005/8/layout/hierarchy1"/>
    <dgm:cxn modelId="{BB75954E-0087-4EFF-AFCC-F5B02042518C}" type="presParOf" srcId="{2D4ECBA4-55E6-415D-AA82-F169B87E0AC7}" destId="{85A6E972-75D3-4391-8F44-6DAA53111C51}" srcOrd="1" destOrd="0" presId="urn:microsoft.com/office/officeart/2005/8/layout/hierarchy1"/>
    <dgm:cxn modelId="{FEB4AFEB-D627-4834-A74E-3F08DF30BC65}" type="presParOf" srcId="{43959F2B-B84E-4628-BD7C-A9C70CEDB5C0}" destId="{D254A8E1-1E46-49E7-8D5F-C451B3CD1286}" srcOrd="1" destOrd="0" presId="urn:microsoft.com/office/officeart/2005/8/layout/hierarchy1"/>
    <dgm:cxn modelId="{7E26EDC7-2736-4A33-910D-E8E42BEA1E06}" type="presParOf" srcId="{D254A8E1-1E46-49E7-8D5F-C451B3CD1286}" destId="{7FF7D8C0-4941-4C4E-94AB-1FFA3B312154}" srcOrd="0" destOrd="0" presId="urn:microsoft.com/office/officeart/2005/8/layout/hierarchy1"/>
    <dgm:cxn modelId="{68A92F71-B5F1-4E27-8393-034F700D0877}" type="presParOf" srcId="{D254A8E1-1E46-49E7-8D5F-C451B3CD1286}" destId="{588A1135-6483-4A7A-9D27-B63AAE5E6B74}" srcOrd="1" destOrd="0" presId="urn:microsoft.com/office/officeart/2005/8/layout/hierarchy1"/>
    <dgm:cxn modelId="{D1F40E0C-43E5-4929-A43F-29843F9387CA}" type="presParOf" srcId="{588A1135-6483-4A7A-9D27-B63AAE5E6B74}" destId="{31D2910C-B91B-4CF0-A883-C1D71F3F9543}" srcOrd="0" destOrd="0" presId="urn:microsoft.com/office/officeart/2005/8/layout/hierarchy1"/>
    <dgm:cxn modelId="{1708A6D4-9537-41E5-885E-F47AC0135E1C}" type="presParOf" srcId="{31D2910C-B91B-4CF0-A883-C1D71F3F9543}" destId="{F53D254B-DFF1-4A14-B02A-95119F9965A3}" srcOrd="0" destOrd="0" presId="urn:microsoft.com/office/officeart/2005/8/layout/hierarchy1"/>
    <dgm:cxn modelId="{D9DC4A79-24EF-4546-9FA6-7657E4079C7A}" type="presParOf" srcId="{31D2910C-B91B-4CF0-A883-C1D71F3F9543}" destId="{A095E7B0-B463-41D6-8E88-D05033BFD8D2}" srcOrd="1" destOrd="0" presId="urn:microsoft.com/office/officeart/2005/8/layout/hierarchy1"/>
    <dgm:cxn modelId="{C0080D38-5937-4A76-A599-F7F83B023238}" type="presParOf" srcId="{588A1135-6483-4A7A-9D27-B63AAE5E6B74}" destId="{6E03996A-E723-4816-9870-E2597D03B6C6}" srcOrd="1" destOrd="0" presId="urn:microsoft.com/office/officeart/2005/8/layout/hierarchy1"/>
    <dgm:cxn modelId="{3499B943-62A5-41BB-A51B-498DB9BFD952}" type="presParOf" srcId="{D254A8E1-1E46-49E7-8D5F-C451B3CD1286}" destId="{D6618F96-384B-4993-9CB7-63293A174B31}" srcOrd="2" destOrd="0" presId="urn:microsoft.com/office/officeart/2005/8/layout/hierarchy1"/>
    <dgm:cxn modelId="{B65FEEAC-E663-4E94-8306-F3CE7EDE3350}" type="presParOf" srcId="{D254A8E1-1E46-49E7-8D5F-C451B3CD1286}" destId="{9A30F61A-A63F-4EE2-A8CE-EDDCCE680101}" srcOrd="3" destOrd="0" presId="urn:microsoft.com/office/officeart/2005/8/layout/hierarchy1"/>
    <dgm:cxn modelId="{22EF5FD1-9711-4217-B87B-EAF35A3E2299}" type="presParOf" srcId="{9A30F61A-A63F-4EE2-A8CE-EDDCCE680101}" destId="{5C50A065-317B-489A-AC9F-7887C0069820}" srcOrd="0" destOrd="0" presId="urn:microsoft.com/office/officeart/2005/8/layout/hierarchy1"/>
    <dgm:cxn modelId="{31F389D3-7AA7-4F66-8D19-9D29F7D1E425}" type="presParOf" srcId="{5C50A065-317B-489A-AC9F-7887C0069820}" destId="{4FC91FCB-F3A6-4F86-A05B-E555C3D752B4}" srcOrd="0" destOrd="0" presId="urn:microsoft.com/office/officeart/2005/8/layout/hierarchy1"/>
    <dgm:cxn modelId="{4FCBE527-3783-433A-8799-059EBDA588D1}" type="presParOf" srcId="{5C50A065-317B-489A-AC9F-7887C0069820}" destId="{AD9A1F4D-CDB5-4CFC-A773-915E741D89AB}" srcOrd="1" destOrd="0" presId="urn:microsoft.com/office/officeart/2005/8/layout/hierarchy1"/>
    <dgm:cxn modelId="{76C83266-3145-4E97-913F-EF53C04D180A}" type="presParOf" srcId="{9A30F61A-A63F-4EE2-A8CE-EDDCCE680101}" destId="{2F8C8652-60B3-4CCD-A2C1-FAC00AEE7CD0}" srcOrd="1" destOrd="0" presId="urn:microsoft.com/office/officeart/2005/8/layout/hierarchy1"/>
    <dgm:cxn modelId="{0705322F-F76E-4596-AEE5-C91442336A56}" type="presParOf" srcId="{6304D11C-FEA5-449A-8D71-CE9E33D9D6DC}" destId="{53215C16-0E56-4D49-A0B8-6F77A98657A7}" srcOrd="2" destOrd="0" presId="urn:microsoft.com/office/officeart/2005/8/layout/hierarchy1"/>
    <dgm:cxn modelId="{D54E3337-B3AB-4139-80AC-03DABAFD88A8}" type="presParOf" srcId="{6304D11C-FEA5-449A-8D71-CE9E33D9D6DC}" destId="{478013B4-27CD-4924-B53B-9C45415BC0FB}" srcOrd="3" destOrd="0" presId="urn:microsoft.com/office/officeart/2005/8/layout/hierarchy1"/>
    <dgm:cxn modelId="{9B7AD2FF-0460-49C1-A927-F865CB4C475F}" type="presParOf" srcId="{478013B4-27CD-4924-B53B-9C45415BC0FB}" destId="{AE658EF7-B6FE-497D-BCC2-A93C539BD336}" srcOrd="0" destOrd="0" presId="urn:microsoft.com/office/officeart/2005/8/layout/hierarchy1"/>
    <dgm:cxn modelId="{01FDCB53-FE1C-44BE-B60F-06ACE6442A7B}" type="presParOf" srcId="{AE658EF7-B6FE-497D-BCC2-A93C539BD336}" destId="{8925473E-22BA-4719-984F-BCCDBD3A4847}" srcOrd="0" destOrd="0" presId="urn:microsoft.com/office/officeart/2005/8/layout/hierarchy1"/>
    <dgm:cxn modelId="{B3FDE432-5323-41FA-B109-A24756ACE7E3}" type="presParOf" srcId="{AE658EF7-B6FE-497D-BCC2-A93C539BD336}" destId="{F7E92398-2B82-44FE-85CC-883B4F32B390}" srcOrd="1" destOrd="0" presId="urn:microsoft.com/office/officeart/2005/8/layout/hierarchy1"/>
    <dgm:cxn modelId="{B884B30F-1240-4C4C-8781-195026B7D6D7}" type="presParOf" srcId="{478013B4-27CD-4924-B53B-9C45415BC0FB}" destId="{A90EFD48-4A34-4884-B71A-DD95AAE466FB}" srcOrd="1" destOrd="0" presId="urn:microsoft.com/office/officeart/2005/8/layout/hierarchy1"/>
    <dgm:cxn modelId="{D49A50A0-7364-4E0A-A638-10E94526B7B1}" type="presParOf" srcId="{A90EFD48-4A34-4884-B71A-DD95AAE466FB}" destId="{1FD4C200-5CDD-415A-A7D3-0C51C8C64BDB}" srcOrd="0" destOrd="0" presId="urn:microsoft.com/office/officeart/2005/8/layout/hierarchy1"/>
    <dgm:cxn modelId="{4958D1D3-FF87-47CB-B90E-089576C03842}" type="presParOf" srcId="{A90EFD48-4A34-4884-B71A-DD95AAE466FB}" destId="{12E84BD9-3AEB-449E-B03E-222941202DAE}" srcOrd="1" destOrd="0" presId="urn:microsoft.com/office/officeart/2005/8/layout/hierarchy1"/>
    <dgm:cxn modelId="{B8726D4D-0DD5-4654-917A-CE4809A55B30}" type="presParOf" srcId="{12E84BD9-3AEB-449E-B03E-222941202DAE}" destId="{FB456628-8E70-4121-8142-1A31205254D7}" srcOrd="0" destOrd="0" presId="urn:microsoft.com/office/officeart/2005/8/layout/hierarchy1"/>
    <dgm:cxn modelId="{3EB3436D-5D4A-4A45-8BBB-E076F700CC19}" type="presParOf" srcId="{FB456628-8E70-4121-8142-1A31205254D7}" destId="{77569949-A2F2-4D47-BF0F-D0758A8026C1}" srcOrd="0" destOrd="0" presId="urn:microsoft.com/office/officeart/2005/8/layout/hierarchy1"/>
    <dgm:cxn modelId="{7FCD3FC2-0D1C-45FA-B6D9-87B9A48A6993}" type="presParOf" srcId="{FB456628-8E70-4121-8142-1A31205254D7}" destId="{B07BD34C-A3EA-4EE3-8C27-B2528EA8CF03}" srcOrd="1" destOrd="0" presId="urn:microsoft.com/office/officeart/2005/8/layout/hierarchy1"/>
    <dgm:cxn modelId="{D4759514-CDEA-4AED-8832-7B05735DC7D5}" type="presParOf" srcId="{12E84BD9-3AEB-449E-B03E-222941202DAE}" destId="{89F54942-1E5B-4076-AEC7-D5E63DBFA65D}" srcOrd="1" destOrd="0" presId="urn:microsoft.com/office/officeart/2005/8/layout/hierarchy1"/>
    <dgm:cxn modelId="{2269233C-7269-4590-A027-A3CA38DEC74E}" type="presParOf" srcId="{A90EFD48-4A34-4884-B71A-DD95AAE466FB}" destId="{1B7422B6-DB78-41E3-921D-83D35708A293}" srcOrd="2" destOrd="0" presId="urn:microsoft.com/office/officeart/2005/8/layout/hierarchy1"/>
    <dgm:cxn modelId="{2577741F-481D-4DA9-9BFB-7F0B5E454967}" type="presParOf" srcId="{A90EFD48-4A34-4884-B71A-DD95AAE466FB}" destId="{FFA6309F-18A4-4773-8CA0-6927D3517D81}" srcOrd="3" destOrd="0" presId="urn:microsoft.com/office/officeart/2005/8/layout/hierarchy1"/>
    <dgm:cxn modelId="{D3E3619A-5B4D-43D3-9FFD-8FFFD832F8D1}" type="presParOf" srcId="{FFA6309F-18A4-4773-8CA0-6927D3517D81}" destId="{D8186F43-3BDF-4A8B-ACAE-5DE3BD167EA4}" srcOrd="0" destOrd="0" presId="urn:microsoft.com/office/officeart/2005/8/layout/hierarchy1"/>
    <dgm:cxn modelId="{E95C977E-5758-4872-9058-AD52F983421B}" type="presParOf" srcId="{D8186F43-3BDF-4A8B-ACAE-5DE3BD167EA4}" destId="{C2278B3E-A3C2-41F5-A218-A53E5523C3CF}" srcOrd="0" destOrd="0" presId="urn:microsoft.com/office/officeart/2005/8/layout/hierarchy1"/>
    <dgm:cxn modelId="{97D017EC-0762-4202-93A3-C467E4933124}" type="presParOf" srcId="{D8186F43-3BDF-4A8B-ACAE-5DE3BD167EA4}" destId="{0FF661F7-46E2-441D-9421-651FDC575727}" srcOrd="1" destOrd="0" presId="urn:microsoft.com/office/officeart/2005/8/layout/hierarchy1"/>
    <dgm:cxn modelId="{ABF351F9-3849-41C9-8565-68B1D8AFEFA4}" type="presParOf" srcId="{FFA6309F-18A4-4773-8CA0-6927D3517D81}" destId="{F9A23B09-6D57-459A-B5B9-1DB65985FF7D}" srcOrd="1" destOrd="0" presId="urn:microsoft.com/office/officeart/2005/8/layout/hierarchy1"/>
    <dgm:cxn modelId="{9B3D75B9-EB4E-4F21-BDFE-A2999C4DA0E3}" type="presParOf" srcId="{A90EFD48-4A34-4884-B71A-DD95AAE466FB}" destId="{8AE7E957-710A-4870-B61F-FD1A1054CDDA}" srcOrd="4" destOrd="0" presId="urn:microsoft.com/office/officeart/2005/8/layout/hierarchy1"/>
    <dgm:cxn modelId="{B91077C8-433E-4F18-AD1D-A4C0658F05AB}" type="presParOf" srcId="{A90EFD48-4A34-4884-B71A-DD95AAE466FB}" destId="{AA9F8A30-9650-4D02-B7C4-43A7C59A8DB6}" srcOrd="5" destOrd="0" presId="urn:microsoft.com/office/officeart/2005/8/layout/hierarchy1"/>
    <dgm:cxn modelId="{F4D5C2D4-6327-4421-A74C-C434CF1F4531}" type="presParOf" srcId="{AA9F8A30-9650-4D02-B7C4-43A7C59A8DB6}" destId="{67AEFC88-E655-4EAF-9402-9067D38989B0}" srcOrd="0" destOrd="0" presId="urn:microsoft.com/office/officeart/2005/8/layout/hierarchy1"/>
    <dgm:cxn modelId="{D2FA6746-C5A5-4B90-934C-D69D0105A260}" type="presParOf" srcId="{67AEFC88-E655-4EAF-9402-9067D38989B0}" destId="{498405E8-AE06-4001-B2BD-336AD0D53869}" srcOrd="0" destOrd="0" presId="urn:microsoft.com/office/officeart/2005/8/layout/hierarchy1"/>
    <dgm:cxn modelId="{6C444633-B902-4EE1-9088-13AFFAB8088B}" type="presParOf" srcId="{67AEFC88-E655-4EAF-9402-9067D38989B0}" destId="{02B65480-7DAC-4E8F-8C94-DE4DC5338AC9}" srcOrd="1" destOrd="0" presId="urn:microsoft.com/office/officeart/2005/8/layout/hierarchy1"/>
    <dgm:cxn modelId="{160ED4AF-1867-46F3-94FF-4FFC3D5031FF}" type="presParOf" srcId="{AA9F8A30-9650-4D02-B7C4-43A7C59A8DB6}" destId="{7BC63E2F-2867-4601-B1D9-FCE998E0B4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574B0-0383-4598-B08E-21019FB90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9823A-EFB9-49A5-B246-FBE890BA7BFC}">
      <dgm:prSet phldrT="[Text]"/>
      <dgm:spPr/>
      <dgm:t>
        <a:bodyPr/>
        <a:lstStyle/>
        <a:p>
          <a:r>
            <a:rPr lang="en-US" dirty="0" smtClean="0"/>
            <a:t>Recognize Stridor is a sign of Upper Airway Edema</a:t>
          </a:r>
          <a:endParaRPr lang="en-US" dirty="0"/>
        </a:p>
      </dgm:t>
    </dgm:pt>
    <dgm:pt modelId="{7EE96403-95E1-4FF6-B729-4FEC7F2D7CBF}" type="parTrans" cxnId="{AE7691B1-F515-4E98-9CFB-460B20AA3A96}">
      <dgm:prSet/>
      <dgm:spPr/>
      <dgm:t>
        <a:bodyPr/>
        <a:lstStyle/>
        <a:p>
          <a:endParaRPr lang="en-US"/>
        </a:p>
      </dgm:t>
    </dgm:pt>
    <dgm:pt modelId="{51211216-6957-47A6-A312-31BC489689D8}" type="sibTrans" cxnId="{AE7691B1-F515-4E98-9CFB-460B20AA3A96}">
      <dgm:prSet/>
      <dgm:spPr/>
      <dgm:t>
        <a:bodyPr/>
        <a:lstStyle/>
        <a:p>
          <a:endParaRPr lang="en-US"/>
        </a:p>
      </dgm:t>
    </dgm:pt>
    <dgm:pt modelId="{E9CECE0C-D45E-4524-B8A8-33F31D0B8D4C}">
      <dgm:prSet phldrT="[Text]"/>
      <dgm:spPr/>
      <dgm:t>
        <a:bodyPr/>
        <a:lstStyle/>
        <a:p>
          <a:r>
            <a:rPr lang="en-US" dirty="0" smtClean="0"/>
            <a:t>Identify and treat Underlying etiology:</a:t>
          </a:r>
          <a:endParaRPr lang="en-US" dirty="0"/>
        </a:p>
      </dgm:t>
    </dgm:pt>
    <dgm:pt modelId="{6181FAE2-FF62-472D-85FB-E5997F64D28B}" type="parTrans" cxnId="{38853E6B-68CC-4F5F-B126-4DACF34B6FE8}">
      <dgm:prSet/>
      <dgm:spPr/>
      <dgm:t>
        <a:bodyPr/>
        <a:lstStyle/>
        <a:p>
          <a:endParaRPr lang="en-US"/>
        </a:p>
      </dgm:t>
    </dgm:pt>
    <dgm:pt modelId="{F0ED7974-1388-4BF8-B710-089A20A828C8}" type="sibTrans" cxnId="{38853E6B-68CC-4F5F-B126-4DACF34B6FE8}">
      <dgm:prSet/>
      <dgm:spPr/>
      <dgm:t>
        <a:bodyPr/>
        <a:lstStyle/>
        <a:p>
          <a:endParaRPr lang="en-US"/>
        </a:p>
      </dgm:t>
    </dgm:pt>
    <dgm:pt modelId="{A089AAAA-F20C-4E4F-AEF1-C3E300657C80}">
      <dgm:prSet phldrT="[Text]"/>
      <dgm:spPr/>
      <dgm:t>
        <a:bodyPr/>
        <a:lstStyle/>
        <a:p>
          <a:r>
            <a:rPr lang="en-US" dirty="0" smtClean="0"/>
            <a:t>Croup, </a:t>
          </a:r>
          <a:r>
            <a:rPr lang="en-US" dirty="0" err="1" smtClean="0"/>
            <a:t>Epiglotitis</a:t>
          </a:r>
          <a:r>
            <a:rPr lang="en-US" dirty="0" smtClean="0"/>
            <a:t>, anaphylaxis, foreign body aspiration</a:t>
          </a:r>
          <a:endParaRPr lang="en-US" dirty="0"/>
        </a:p>
      </dgm:t>
    </dgm:pt>
    <dgm:pt modelId="{506470CC-A9F6-46EF-9202-43F0AA547E9F}" type="parTrans" cxnId="{0AA50F2B-7AC9-4B22-B4F8-BD998BF59BB2}">
      <dgm:prSet/>
      <dgm:spPr/>
      <dgm:t>
        <a:bodyPr/>
        <a:lstStyle/>
        <a:p>
          <a:endParaRPr lang="en-US"/>
        </a:p>
      </dgm:t>
    </dgm:pt>
    <dgm:pt modelId="{A761D5DA-2D2F-4CB3-91DB-56923193C7D9}" type="sibTrans" cxnId="{0AA50F2B-7AC9-4B22-B4F8-BD998BF59BB2}">
      <dgm:prSet/>
      <dgm:spPr/>
      <dgm:t>
        <a:bodyPr/>
        <a:lstStyle/>
        <a:p>
          <a:endParaRPr lang="en-US"/>
        </a:p>
      </dgm:t>
    </dgm:pt>
    <dgm:pt modelId="{C0D6C179-30E6-4BCE-9243-15CAA10041C5}">
      <dgm:prSet phldrT="[Text]"/>
      <dgm:spPr/>
      <dgm:t>
        <a:bodyPr/>
        <a:lstStyle/>
        <a:p>
          <a:r>
            <a:rPr lang="en-US" dirty="0" smtClean="0"/>
            <a:t>Offer supportive care </a:t>
          </a:r>
          <a:endParaRPr lang="en-US" dirty="0"/>
        </a:p>
      </dgm:t>
    </dgm:pt>
    <dgm:pt modelId="{D0F702EA-4C97-412A-A520-66B2690BB147}" type="parTrans" cxnId="{B93AEF71-6AEC-4D7A-9147-EBDC4FA3B0C5}">
      <dgm:prSet/>
      <dgm:spPr/>
      <dgm:t>
        <a:bodyPr/>
        <a:lstStyle/>
        <a:p>
          <a:endParaRPr lang="en-US"/>
        </a:p>
      </dgm:t>
    </dgm:pt>
    <dgm:pt modelId="{D8B1AFF1-2391-40E3-801A-F6C1E0F5C410}" type="sibTrans" cxnId="{B93AEF71-6AEC-4D7A-9147-EBDC4FA3B0C5}">
      <dgm:prSet/>
      <dgm:spPr/>
      <dgm:t>
        <a:bodyPr/>
        <a:lstStyle/>
        <a:p>
          <a:endParaRPr lang="en-US"/>
        </a:p>
      </dgm:t>
    </dgm:pt>
    <dgm:pt modelId="{016D2691-6138-4D8E-A0D7-5470410C1AD3}">
      <dgm:prSet phldrT="[Text]"/>
      <dgm:spPr/>
      <dgm:t>
        <a:bodyPr/>
        <a:lstStyle/>
        <a:p>
          <a:r>
            <a:rPr lang="en-US" dirty="0" smtClean="0"/>
            <a:t>Oxygenation (Nasal Cannula, Positioning)</a:t>
          </a:r>
          <a:endParaRPr lang="en-US" dirty="0"/>
        </a:p>
      </dgm:t>
    </dgm:pt>
    <dgm:pt modelId="{9B691690-57B8-48B4-AA0E-01964B714033}" type="parTrans" cxnId="{6B2B9E76-4FE2-46F6-B905-920685979074}">
      <dgm:prSet/>
      <dgm:spPr/>
      <dgm:t>
        <a:bodyPr/>
        <a:lstStyle/>
        <a:p>
          <a:endParaRPr lang="en-US"/>
        </a:p>
      </dgm:t>
    </dgm:pt>
    <dgm:pt modelId="{A21D6A3C-5654-47C7-B956-F285B8CE8026}" type="sibTrans" cxnId="{6B2B9E76-4FE2-46F6-B905-920685979074}">
      <dgm:prSet/>
      <dgm:spPr/>
      <dgm:t>
        <a:bodyPr/>
        <a:lstStyle/>
        <a:p>
          <a:endParaRPr lang="en-US"/>
        </a:p>
      </dgm:t>
    </dgm:pt>
    <dgm:pt modelId="{BA43C323-0831-4ED8-9277-1B470A3AC10A}">
      <dgm:prSet phldrT="[Text]"/>
      <dgm:spPr/>
      <dgm:t>
        <a:bodyPr/>
        <a:lstStyle/>
        <a:p>
          <a:r>
            <a:rPr lang="en-US" dirty="0" smtClean="0"/>
            <a:t>Decrease work of breathing  (position, reduce agitation)</a:t>
          </a:r>
          <a:endParaRPr lang="en-US" dirty="0"/>
        </a:p>
      </dgm:t>
    </dgm:pt>
    <dgm:pt modelId="{DED30901-D902-4A4D-8C66-629A72693ED1}" type="parTrans" cxnId="{44E33987-E340-4ACC-92A4-CE16D875DCED}">
      <dgm:prSet/>
      <dgm:spPr/>
      <dgm:t>
        <a:bodyPr/>
        <a:lstStyle/>
        <a:p>
          <a:endParaRPr lang="en-US"/>
        </a:p>
      </dgm:t>
    </dgm:pt>
    <dgm:pt modelId="{A1BB0395-36F7-452C-9840-A46DE40E5C9A}" type="sibTrans" cxnId="{44E33987-E340-4ACC-92A4-CE16D875DCED}">
      <dgm:prSet/>
      <dgm:spPr/>
      <dgm:t>
        <a:bodyPr/>
        <a:lstStyle/>
        <a:p>
          <a:endParaRPr lang="en-US"/>
        </a:p>
      </dgm:t>
    </dgm:pt>
    <dgm:pt modelId="{166F23AD-47D8-41FE-B47E-28128D4C9185}">
      <dgm:prSet phldrT="[Text]"/>
      <dgm:spPr/>
      <dgm:t>
        <a:bodyPr/>
        <a:lstStyle/>
        <a:p>
          <a:r>
            <a:rPr lang="en-US" dirty="0" err="1" smtClean="0"/>
            <a:t>Venitlation</a:t>
          </a:r>
          <a:r>
            <a:rPr lang="en-US" dirty="0" smtClean="0"/>
            <a:t>:  Bypass obstruction (HFNC, </a:t>
          </a:r>
          <a:r>
            <a:rPr lang="en-US" dirty="0" err="1" smtClean="0"/>
            <a:t>heliox</a:t>
          </a:r>
          <a:r>
            <a:rPr lang="en-US" dirty="0" smtClean="0"/>
            <a:t>)</a:t>
          </a:r>
          <a:endParaRPr lang="en-US" dirty="0"/>
        </a:p>
      </dgm:t>
    </dgm:pt>
    <dgm:pt modelId="{62A5849E-8DF1-4B12-A3F3-CABD56967ED9}" type="parTrans" cxnId="{C35E4D47-414E-49DC-91F5-A48512D849EA}">
      <dgm:prSet/>
      <dgm:spPr/>
      <dgm:t>
        <a:bodyPr/>
        <a:lstStyle/>
        <a:p>
          <a:endParaRPr lang="en-US"/>
        </a:p>
      </dgm:t>
    </dgm:pt>
    <dgm:pt modelId="{1F36C02F-AC07-4A85-99EF-0621D4E77AE6}" type="sibTrans" cxnId="{C35E4D47-414E-49DC-91F5-A48512D849EA}">
      <dgm:prSet/>
      <dgm:spPr/>
      <dgm:t>
        <a:bodyPr/>
        <a:lstStyle/>
        <a:p>
          <a:endParaRPr lang="en-US"/>
        </a:p>
      </dgm:t>
    </dgm:pt>
    <dgm:pt modelId="{EEC508FA-D4A8-4007-BD32-ACE71A6C4355}">
      <dgm:prSet phldrT="[Text]"/>
      <dgm:spPr/>
      <dgm:t>
        <a:bodyPr/>
        <a:lstStyle/>
        <a:p>
          <a:r>
            <a:rPr lang="en-US" dirty="0" smtClean="0"/>
            <a:t>Upper Airway Edema</a:t>
          </a:r>
          <a:endParaRPr lang="en-US" dirty="0"/>
        </a:p>
      </dgm:t>
    </dgm:pt>
    <dgm:pt modelId="{02CEB47E-F0DE-4FC9-843A-D354146C1A7E}" type="parTrans" cxnId="{ADF636E7-7B57-4ED0-B7AD-99646EB3A841}">
      <dgm:prSet/>
      <dgm:spPr/>
      <dgm:t>
        <a:bodyPr/>
        <a:lstStyle/>
        <a:p>
          <a:endParaRPr lang="en-US"/>
        </a:p>
      </dgm:t>
    </dgm:pt>
    <dgm:pt modelId="{4E5156B9-3FB0-4E26-B834-6AC106173320}" type="sibTrans" cxnId="{ADF636E7-7B57-4ED0-B7AD-99646EB3A841}">
      <dgm:prSet/>
      <dgm:spPr/>
      <dgm:t>
        <a:bodyPr/>
        <a:lstStyle/>
        <a:p>
          <a:endParaRPr lang="en-US"/>
        </a:p>
      </dgm:t>
    </dgm:pt>
    <dgm:pt modelId="{1B39D999-135C-4CB1-B35D-11EB89953180}">
      <dgm:prSet phldrT="[Text]"/>
      <dgm:spPr/>
      <dgm:t>
        <a:bodyPr/>
        <a:lstStyle/>
        <a:p>
          <a:r>
            <a:rPr lang="en-US" dirty="0" smtClean="0"/>
            <a:t>Racemic Epi, </a:t>
          </a:r>
          <a:r>
            <a:rPr lang="en-US" dirty="0" err="1" smtClean="0"/>
            <a:t>Decadron</a:t>
          </a:r>
          <a:endParaRPr lang="en-US" dirty="0"/>
        </a:p>
      </dgm:t>
    </dgm:pt>
    <dgm:pt modelId="{F0FCAF0B-C754-44B9-A2BD-E9649712086F}" type="parTrans" cxnId="{F2D6B95D-B425-4D86-B01B-80A74F2FDA1E}">
      <dgm:prSet/>
      <dgm:spPr/>
      <dgm:t>
        <a:bodyPr/>
        <a:lstStyle/>
        <a:p>
          <a:endParaRPr lang="en-US"/>
        </a:p>
      </dgm:t>
    </dgm:pt>
    <dgm:pt modelId="{67914A57-9A03-417D-B535-E88682CDDD1A}" type="sibTrans" cxnId="{F2D6B95D-B425-4D86-B01B-80A74F2FDA1E}">
      <dgm:prSet/>
      <dgm:spPr/>
      <dgm:t>
        <a:bodyPr/>
        <a:lstStyle/>
        <a:p>
          <a:endParaRPr lang="en-US"/>
        </a:p>
      </dgm:t>
    </dgm:pt>
    <dgm:pt modelId="{C28E6BAA-848C-4EF1-B339-4EE849E7DFED}">
      <dgm:prSet phldrT="[Text]"/>
      <dgm:spPr/>
      <dgm:t>
        <a:bodyPr/>
        <a:lstStyle/>
        <a:p>
          <a:r>
            <a:rPr lang="en-US" dirty="0" smtClean="0"/>
            <a:t>Antibiotics (as appropriate), epi </a:t>
          </a:r>
          <a:r>
            <a:rPr lang="en-US" dirty="0" err="1" smtClean="0"/>
            <a:t>etc</a:t>
          </a:r>
          <a:r>
            <a:rPr lang="en-US" dirty="0" smtClean="0"/>
            <a:t>, </a:t>
          </a:r>
          <a:r>
            <a:rPr lang="en-US" dirty="0" err="1" smtClean="0"/>
            <a:t>Bronch</a:t>
          </a:r>
          <a:endParaRPr lang="en-US" dirty="0"/>
        </a:p>
      </dgm:t>
    </dgm:pt>
    <dgm:pt modelId="{D86F9535-622A-4085-9358-CE1EC6FA6613}" type="parTrans" cxnId="{6291E9BD-5A7D-4E56-AA48-116926E44077}">
      <dgm:prSet/>
      <dgm:spPr/>
      <dgm:t>
        <a:bodyPr/>
        <a:lstStyle/>
        <a:p>
          <a:endParaRPr lang="en-US"/>
        </a:p>
      </dgm:t>
    </dgm:pt>
    <dgm:pt modelId="{5084E28C-39CD-49BC-9DB4-4777E10AE768}" type="sibTrans" cxnId="{6291E9BD-5A7D-4E56-AA48-116926E44077}">
      <dgm:prSet/>
      <dgm:spPr/>
      <dgm:t>
        <a:bodyPr/>
        <a:lstStyle/>
        <a:p>
          <a:endParaRPr lang="en-US"/>
        </a:p>
      </dgm:t>
    </dgm:pt>
    <dgm:pt modelId="{72C03545-7693-4A36-883A-DFFF507A3A66}" type="pres">
      <dgm:prSet presAssocID="{2E5574B0-0383-4598-B08E-21019FB90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EA22D2-2B19-4B65-AA17-45FA7B32872C}" type="pres">
      <dgm:prSet presAssocID="{3D79823A-EFB9-49A5-B246-FBE890BA7BFC}" presName="hierRoot1" presStyleCnt="0"/>
      <dgm:spPr/>
    </dgm:pt>
    <dgm:pt modelId="{3CC4118D-9872-4C9B-9D6B-434E1F909B88}" type="pres">
      <dgm:prSet presAssocID="{3D79823A-EFB9-49A5-B246-FBE890BA7BFC}" presName="composite" presStyleCnt="0"/>
      <dgm:spPr/>
    </dgm:pt>
    <dgm:pt modelId="{11009C0C-7F19-42DC-94D5-BD1DEFE904B4}" type="pres">
      <dgm:prSet presAssocID="{3D79823A-EFB9-49A5-B246-FBE890BA7BFC}" presName="background" presStyleLbl="node0" presStyleIdx="0" presStyleCnt="1"/>
      <dgm:spPr/>
    </dgm:pt>
    <dgm:pt modelId="{BCE9913F-61BB-41C9-A674-FDD9505E660E}" type="pres">
      <dgm:prSet presAssocID="{3D79823A-EFB9-49A5-B246-FBE890BA7BF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4D11C-FEA5-449A-8D71-CE9E33D9D6DC}" type="pres">
      <dgm:prSet presAssocID="{3D79823A-EFB9-49A5-B246-FBE890BA7BFC}" presName="hierChild2" presStyleCnt="0"/>
      <dgm:spPr/>
    </dgm:pt>
    <dgm:pt modelId="{ED77AC9D-C836-463B-8AC7-A8686FECE112}" type="pres">
      <dgm:prSet presAssocID="{6181FAE2-FF62-472D-85FB-E5997F64D28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959F2B-B84E-4628-BD7C-A9C70CEDB5C0}" type="pres">
      <dgm:prSet presAssocID="{E9CECE0C-D45E-4524-B8A8-33F31D0B8D4C}" presName="hierRoot2" presStyleCnt="0"/>
      <dgm:spPr/>
    </dgm:pt>
    <dgm:pt modelId="{2D4ECBA4-55E6-415D-AA82-F169B87E0AC7}" type="pres">
      <dgm:prSet presAssocID="{E9CECE0C-D45E-4524-B8A8-33F31D0B8D4C}" presName="composite2" presStyleCnt="0"/>
      <dgm:spPr/>
    </dgm:pt>
    <dgm:pt modelId="{68C55456-FFB5-4EC6-B059-67BC5DBA037F}" type="pres">
      <dgm:prSet presAssocID="{E9CECE0C-D45E-4524-B8A8-33F31D0B8D4C}" presName="background2" presStyleLbl="node2" presStyleIdx="0" presStyleCnt="2"/>
      <dgm:spPr/>
    </dgm:pt>
    <dgm:pt modelId="{85A6E972-75D3-4391-8F44-6DAA53111C51}" type="pres">
      <dgm:prSet presAssocID="{E9CECE0C-D45E-4524-B8A8-33F31D0B8D4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54A8E1-1E46-49E7-8D5F-C451B3CD1286}" type="pres">
      <dgm:prSet presAssocID="{E9CECE0C-D45E-4524-B8A8-33F31D0B8D4C}" presName="hierChild3" presStyleCnt="0"/>
      <dgm:spPr/>
    </dgm:pt>
    <dgm:pt modelId="{7FF7D8C0-4941-4C4E-94AB-1FFA3B312154}" type="pres">
      <dgm:prSet presAssocID="{506470CC-A9F6-46EF-9202-43F0AA547E9F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88A1135-6483-4A7A-9D27-B63AAE5E6B74}" type="pres">
      <dgm:prSet presAssocID="{A089AAAA-F20C-4E4F-AEF1-C3E300657C80}" presName="hierRoot3" presStyleCnt="0"/>
      <dgm:spPr/>
    </dgm:pt>
    <dgm:pt modelId="{31D2910C-B91B-4CF0-A883-C1D71F3F9543}" type="pres">
      <dgm:prSet presAssocID="{A089AAAA-F20C-4E4F-AEF1-C3E300657C80}" presName="composite3" presStyleCnt="0"/>
      <dgm:spPr/>
    </dgm:pt>
    <dgm:pt modelId="{F53D254B-DFF1-4A14-B02A-95119F9965A3}" type="pres">
      <dgm:prSet presAssocID="{A089AAAA-F20C-4E4F-AEF1-C3E300657C80}" presName="background3" presStyleLbl="node3" presStyleIdx="0" presStyleCnt="5"/>
      <dgm:spPr/>
    </dgm:pt>
    <dgm:pt modelId="{A095E7B0-B463-41D6-8E88-D05033BFD8D2}" type="pres">
      <dgm:prSet presAssocID="{A089AAAA-F20C-4E4F-AEF1-C3E300657C8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3996A-E723-4816-9870-E2597D03B6C6}" type="pres">
      <dgm:prSet presAssocID="{A089AAAA-F20C-4E4F-AEF1-C3E300657C80}" presName="hierChild4" presStyleCnt="0"/>
      <dgm:spPr/>
    </dgm:pt>
    <dgm:pt modelId="{BBAE5FE7-35B2-4921-8101-A11217E47EFD}" type="pres">
      <dgm:prSet presAssocID="{D86F9535-622A-4085-9358-CE1EC6FA6613}" presName="Name23" presStyleLbl="parChTrans1D4" presStyleIdx="0" presStyleCnt="2"/>
      <dgm:spPr/>
      <dgm:t>
        <a:bodyPr/>
        <a:lstStyle/>
        <a:p>
          <a:endParaRPr lang="en-US"/>
        </a:p>
      </dgm:t>
    </dgm:pt>
    <dgm:pt modelId="{47AC786E-1C2A-4988-8EBF-908C39709F33}" type="pres">
      <dgm:prSet presAssocID="{C28E6BAA-848C-4EF1-B339-4EE849E7DFED}" presName="hierRoot4" presStyleCnt="0"/>
      <dgm:spPr/>
    </dgm:pt>
    <dgm:pt modelId="{86AF511E-F7C7-42AC-8A5C-56B2BC47238E}" type="pres">
      <dgm:prSet presAssocID="{C28E6BAA-848C-4EF1-B339-4EE849E7DFED}" presName="composite4" presStyleCnt="0"/>
      <dgm:spPr/>
    </dgm:pt>
    <dgm:pt modelId="{3E8A40FF-9281-479B-B354-6FEAE1F0C3B3}" type="pres">
      <dgm:prSet presAssocID="{C28E6BAA-848C-4EF1-B339-4EE849E7DFED}" presName="background4" presStyleLbl="node4" presStyleIdx="0" presStyleCnt="2"/>
      <dgm:spPr/>
    </dgm:pt>
    <dgm:pt modelId="{CE7F40E0-7AC2-4CE4-907B-4794D595E930}" type="pres">
      <dgm:prSet presAssocID="{C28E6BAA-848C-4EF1-B339-4EE849E7DFED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4B626F-9CE3-424D-AB66-127D79B060E1}" type="pres">
      <dgm:prSet presAssocID="{C28E6BAA-848C-4EF1-B339-4EE849E7DFED}" presName="hierChild5" presStyleCnt="0"/>
      <dgm:spPr/>
    </dgm:pt>
    <dgm:pt modelId="{74EB955E-9E66-4E6A-9371-FDB7BBC7208B}" type="pres">
      <dgm:prSet presAssocID="{02CEB47E-F0DE-4FC9-843A-D354146C1A7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FAA9BBD-E0C8-4A07-8CE0-F07BB91E387D}" type="pres">
      <dgm:prSet presAssocID="{EEC508FA-D4A8-4007-BD32-ACE71A6C4355}" presName="hierRoot3" presStyleCnt="0"/>
      <dgm:spPr/>
    </dgm:pt>
    <dgm:pt modelId="{DDABAE10-B76B-4BC8-8246-94403D562C28}" type="pres">
      <dgm:prSet presAssocID="{EEC508FA-D4A8-4007-BD32-ACE71A6C4355}" presName="composite3" presStyleCnt="0"/>
      <dgm:spPr/>
    </dgm:pt>
    <dgm:pt modelId="{D43A1189-0986-44C7-8F57-AD3FD4DADA46}" type="pres">
      <dgm:prSet presAssocID="{EEC508FA-D4A8-4007-BD32-ACE71A6C4355}" presName="background3" presStyleLbl="node3" presStyleIdx="1" presStyleCnt="5"/>
      <dgm:spPr/>
    </dgm:pt>
    <dgm:pt modelId="{80BAD7B5-70BE-49A0-9233-91BFD6049665}" type="pres">
      <dgm:prSet presAssocID="{EEC508FA-D4A8-4007-BD32-ACE71A6C435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43BCF-E8F3-41B5-9658-EBB9B69B091C}" type="pres">
      <dgm:prSet presAssocID="{EEC508FA-D4A8-4007-BD32-ACE71A6C4355}" presName="hierChild4" presStyleCnt="0"/>
      <dgm:spPr/>
    </dgm:pt>
    <dgm:pt modelId="{39F17744-AD29-4D45-86C0-3E01ADDBEFBB}" type="pres">
      <dgm:prSet presAssocID="{F0FCAF0B-C754-44B9-A2BD-E9649712086F}" presName="Name23" presStyleLbl="parChTrans1D4" presStyleIdx="1" presStyleCnt="2"/>
      <dgm:spPr/>
      <dgm:t>
        <a:bodyPr/>
        <a:lstStyle/>
        <a:p>
          <a:endParaRPr lang="en-US"/>
        </a:p>
      </dgm:t>
    </dgm:pt>
    <dgm:pt modelId="{6D0EE351-3813-467F-83B1-70AEE9CEB8CD}" type="pres">
      <dgm:prSet presAssocID="{1B39D999-135C-4CB1-B35D-11EB89953180}" presName="hierRoot4" presStyleCnt="0"/>
      <dgm:spPr/>
    </dgm:pt>
    <dgm:pt modelId="{06704C07-40A8-442E-BA8F-9750D210DD8D}" type="pres">
      <dgm:prSet presAssocID="{1B39D999-135C-4CB1-B35D-11EB89953180}" presName="composite4" presStyleCnt="0"/>
      <dgm:spPr/>
    </dgm:pt>
    <dgm:pt modelId="{DE018232-6BF1-4215-B930-9581974365C7}" type="pres">
      <dgm:prSet presAssocID="{1B39D999-135C-4CB1-B35D-11EB89953180}" presName="background4" presStyleLbl="node4" presStyleIdx="1" presStyleCnt="2"/>
      <dgm:spPr/>
    </dgm:pt>
    <dgm:pt modelId="{1BB02916-B317-45F2-A29A-B992C1A3BD29}" type="pres">
      <dgm:prSet presAssocID="{1B39D999-135C-4CB1-B35D-11EB89953180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6AE67A-04A7-4F82-8219-B0061CEE05B1}" type="pres">
      <dgm:prSet presAssocID="{1B39D999-135C-4CB1-B35D-11EB89953180}" presName="hierChild5" presStyleCnt="0"/>
      <dgm:spPr/>
    </dgm:pt>
    <dgm:pt modelId="{53215C16-0E56-4D49-A0B8-6F77A98657A7}" type="pres">
      <dgm:prSet presAssocID="{D0F702EA-4C97-412A-A520-66B2690BB1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8013B4-27CD-4924-B53B-9C45415BC0FB}" type="pres">
      <dgm:prSet presAssocID="{C0D6C179-30E6-4BCE-9243-15CAA10041C5}" presName="hierRoot2" presStyleCnt="0"/>
      <dgm:spPr/>
    </dgm:pt>
    <dgm:pt modelId="{AE658EF7-B6FE-497D-BCC2-A93C539BD336}" type="pres">
      <dgm:prSet presAssocID="{C0D6C179-30E6-4BCE-9243-15CAA10041C5}" presName="composite2" presStyleCnt="0"/>
      <dgm:spPr/>
    </dgm:pt>
    <dgm:pt modelId="{8925473E-22BA-4719-984F-BCCDBD3A4847}" type="pres">
      <dgm:prSet presAssocID="{C0D6C179-30E6-4BCE-9243-15CAA10041C5}" presName="background2" presStyleLbl="node2" presStyleIdx="1" presStyleCnt="2"/>
      <dgm:spPr/>
    </dgm:pt>
    <dgm:pt modelId="{F7E92398-2B82-44FE-85CC-883B4F32B390}" type="pres">
      <dgm:prSet presAssocID="{C0D6C179-30E6-4BCE-9243-15CAA10041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FD48-4A34-4884-B71A-DD95AAE466FB}" type="pres">
      <dgm:prSet presAssocID="{C0D6C179-30E6-4BCE-9243-15CAA10041C5}" presName="hierChild3" presStyleCnt="0"/>
      <dgm:spPr/>
    </dgm:pt>
    <dgm:pt modelId="{1FD4C200-5CDD-415A-A7D3-0C51C8C64BDB}" type="pres">
      <dgm:prSet presAssocID="{9B691690-57B8-48B4-AA0E-01964B71403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12E84BD9-3AEB-449E-B03E-222941202DAE}" type="pres">
      <dgm:prSet presAssocID="{016D2691-6138-4D8E-A0D7-5470410C1AD3}" presName="hierRoot3" presStyleCnt="0"/>
      <dgm:spPr/>
    </dgm:pt>
    <dgm:pt modelId="{FB456628-8E70-4121-8142-1A31205254D7}" type="pres">
      <dgm:prSet presAssocID="{016D2691-6138-4D8E-A0D7-5470410C1AD3}" presName="composite3" presStyleCnt="0"/>
      <dgm:spPr/>
    </dgm:pt>
    <dgm:pt modelId="{77569949-A2F2-4D47-BF0F-D0758A8026C1}" type="pres">
      <dgm:prSet presAssocID="{016D2691-6138-4D8E-A0D7-5470410C1AD3}" presName="background3" presStyleLbl="node3" presStyleIdx="2" presStyleCnt="5"/>
      <dgm:spPr/>
    </dgm:pt>
    <dgm:pt modelId="{B07BD34C-A3EA-4EE3-8C27-B2528EA8CF03}" type="pres">
      <dgm:prSet presAssocID="{016D2691-6138-4D8E-A0D7-5470410C1AD3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54942-1E5B-4076-AEC7-D5E63DBFA65D}" type="pres">
      <dgm:prSet presAssocID="{016D2691-6138-4D8E-A0D7-5470410C1AD3}" presName="hierChild4" presStyleCnt="0"/>
      <dgm:spPr/>
    </dgm:pt>
    <dgm:pt modelId="{1B7422B6-DB78-41E3-921D-83D35708A293}" type="pres">
      <dgm:prSet presAssocID="{DED30901-D902-4A4D-8C66-629A72693ED1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FA6309F-18A4-4773-8CA0-6927D3517D81}" type="pres">
      <dgm:prSet presAssocID="{BA43C323-0831-4ED8-9277-1B470A3AC10A}" presName="hierRoot3" presStyleCnt="0"/>
      <dgm:spPr/>
    </dgm:pt>
    <dgm:pt modelId="{D8186F43-3BDF-4A8B-ACAE-5DE3BD167EA4}" type="pres">
      <dgm:prSet presAssocID="{BA43C323-0831-4ED8-9277-1B470A3AC10A}" presName="composite3" presStyleCnt="0"/>
      <dgm:spPr/>
    </dgm:pt>
    <dgm:pt modelId="{C2278B3E-A3C2-41F5-A218-A53E5523C3CF}" type="pres">
      <dgm:prSet presAssocID="{BA43C323-0831-4ED8-9277-1B470A3AC10A}" presName="background3" presStyleLbl="node3" presStyleIdx="3" presStyleCnt="5"/>
      <dgm:spPr/>
    </dgm:pt>
    <dgm:pt modelId="{0FF661F7-46E2-441D-9421-651FDC575727}" type="pres">
      <dgm:prSet presAssocID="{BA43C323-0831-4ED8-9277-1B470A3AC10A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23B09-6D57-459A-B5B9-1DB65985FF7D}" type="pres">
      <dgm:prSet presAssocID="{BA43C323-0831-4ED8-9277-1B470A3AC10A}" presName="hierChild4" presStyleCnt="0"/>
      <dgm:spPr/>
    </dgm:pt>
    <dgm:pt modelId="{8AE7E957-710A-4870-B61F-FD1A1054CDDA}" type="pres">
      <dgm:prSet presAssocID="{62A5849E-8DF1-4B12-A3F3-CABD56967ED9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A9F8A30-9650-4D02-B7C4-43A7C59A8DB6}" type="pres">
      <dgm:prSet presAssocID="{166F23AD-47D8-41FE-B47E-28128D4C9185}" presName="hierRoot3" presStyleCnt="0"/>
      <dgm:spPr/>
    </dgm:pt>
    <dgm:pt modelId="{67AEFC88-E655-4EAF-9402-9067D38989B0}" type="pres">
      <dgm:prSet presAssocID="{166F23AD-47D8-41FE-B47E-28128D4C9185}" presName="composite3" presStyleCnt="0"/>
      <dgm:spPr/>
    </dgm:pt>
    <dgm:pt modelId="{498405E8-AE06-4001-B2BD-336AD0D53869}" type="pres">
      <dgm:prSet presAssocID="{166F23AD-47D8-41FE-B47E-28128D4C9185}" presName="background3" presStyleLbl="node3" presStyleIdx="4" presStyleCnt="5"/>
      <dgm:spPr/>
    </dgm:pt>
    <dgm:pt modelId="{02B65480-7DAC-4E8F-8C94-DE4DC5338AC9}" type="pres">
      <dgm:prSet presAssocID="{166F23AD-47D8-41FE-B47E-28128D4C9185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63E2F-2867-4601-B1D9-FCE998E0B4EB}" type="pres">
      <dgm:prSet presAssocID="{166F23AD-47D8-41FE-B47E-28128D4C9185}" presName="hierChild4" presStyleCnt="0"/>
      <dgm:spPr/>
    </dgm:pt>
  </dgm:ptLst>
  <dgm:cxnLst>
    <dgm:cxn modelId="{F2D6B95D-B425-4D86-B01B-80A74F2FDA1E}" srcId="{EEC508FA-D4A8-4007-BD32-ACE71A6C4355}" destId="{1B39D999-135C-4CB1-B35D-11EB89953180}" srcOrd="0" destOrd="0" parTransId="{F0FCAF0B-C754-44B9-A2BD-E9649712086F}" sibTransId="{67914A57-9A03-417D-B535-E88682CDDD1A}"/>
    <dgm:cxn modelId="{38853E6B-68CC-4F5F-B126-4DACF34B6FE8}" srcId="{3D79823A-EFB9-49A5-B246-FBE890BA7BFC}" destId="{E9CECE0C-D45E-4524-B8A8-33F31D0B8D4C}" srcOrd="0" destOrd="0" parTransId="{6181FAE2-FF62-472D-85FB-E5997F64D28B}" sibTransId="{F0ED7974-1388-4BF8-B710-089A20A828C8}"/>
    <dgm:cxn modelId="{6B2B9E76-4FE2-46F6-B905-920685979074}" srcId="{C0D6C179-30E6-4BCE-9243-15CAA10041C5}" destId="{016D2691-6138-4D8E-A0D7-5470410C1AD3}" srcOrd="0" destOrd="0" parTransId="{9B691690-57B8-48B4-AA0E-01964B714033}" sibTransId="{A21D6A3C-5654-47C7-B956-F285B8CE8026}"/>
    <dgm:cxn modelId="{6C59E9CD-E6C3-42C3-A2F4-63A5EC96430D}" type="presOf" srcId="{506470CC-A9F6-46EF-9202-43F0AA547E9F}" destId="{7FF7D8C0-4941-4C4E-94AB-1FFA3B312154}" srcOrd="0" destOrd="0" presId="urn:microsoft.com/office/officeart/2005/8/layout/hierarchy1"/>
    <dgm:cxn modelId="{ADF636E7-7B57-4ED0-B7AD-99646EB3A841}" srcId="{E9CECE0C-D45E-4524-B8A8-33F31D0B8D4C}" destId="{EEC508FA-D4A8-4007-BD32-ACE71A6C4355}" srcOrd="1" destOrd="0" parTransId="{02CEB47E-F0DE-4FC9-843A-D354146C1A7E}" sibTransId="{4E5156B9-3FB0-4E26-B834-6AC106173320}"/>
    <dgm:cxn modelId="{048A4372-5753-4053-8973-E35BB802C9D4}" type="presOf" srcId="{166F23AD-47D8-41FE-B47E-28128D4C9185}" destId="{02B65480-7DAC-4E8F-8C94-DE4DC5338AC9}" srcOrd="0" destOrd="0" presId="urn:microsoft.com/office/officeart/2005/8/layout/hierarchy1"/>
    <dgm:cxn modelId="{B93AEF71-6AEC-4D7A-9147-EBDC4FA3B0C5}" srcId="{3D79823A-EFB9-49A5-B246-FBE890BA7BFC}" destId="{C0D6C179-30E6-4BCE-9243-15CAA10041C5}" srcOrd="1" destOrd="0" parTransId="{D0F702EA-4C97-412A-A520-66B2690BB147}" sibTransId="{D8B1AFF1-2391-40E3-801A-F6C1E0F5C410}"/>
    <dgm:cxn modelId="{668F791C-D5A0-4594-A464-B38EA84E44DA}" type="presOf" srcId="{1B39D999-135C-4CB1-B35D-11EB89953180}" destId="{1BB02916-B317-45F2-A29A-B992C1A3BD29}" srcOrd="0" destOrd="0" presId="urn:microsoft.com/office/officeart/2005/8/layout/hierarchy1"/>
    <dgm:cxn modelId="{75384CDF-3007-484D-B72A-16214F56C0AE}" type="presOf" srcId="{F0FCAF0B-C754-44B9-A2BD-E9649712086F}" destId="{39F17744-AD29-4D45-86C0-3E01ADDBEFBB}" srcOrd="0" destOrd="0" presId="urn:microsoft.com/office/officeart/2005/8/layout/hierarchy1"/>
    <dgm:cxn modelId="{A60BF533-43D3-488A-B063-BC72CAEE21B7}" type="presOf" srcId="{016D2691-6138-4D8E-A0D7-5470410C1AD3}" destId="{B07BD34C-A3EA-4EE3-8C27-B2528EA8CF03}" srcOrd="0" destOrd="0" presId="urn:microsoft.com/office/officeart/2005/8/layout/hierarchy1"/>
    <dgm:cxn modelId="{93567081-45FE-4B02-A664-894E72CC10E9}" type="presOf" srcId="{62A5849E-8DF1-4B12-A3F3-CABD56967ED9}" destId="{8AE7E957-710A-4870-B61F-FD1A1054CDDA}" srcOrd="0" destOrd="0" presId="urn:microsoft.com/office/officeart/2005/8/layout/hierarchy1"/>
    <dgm:cxn modelId="{3EC6635D-86F6-44D1-A6E3-F730AC943FFD}" type="presOf" srcId="{DED30901-D902-4A4D-8C66-629A72693ED1}" destId="{1B7422B6-DB78-41E3-921D-83D35708A293}" srcOrd="0" destOrd="0" presId="urn:microsoft.com/office/officeart/2005/8/layout/hierarchy1"/>
    <dgm:cxn modelId="{72F938A9-DA54-463C-A074-E55F2F08DDC8}" type="presOf" srcId="{02CEB47E-F0DE-4FC9-843A-D354146C1A7E}" destId="{74EB955E-9E66-4E6A-9371-FDB7BBC7208B}" srcOrd="0" destOrd="0" presId="urn:microsoft.com/office/officeart/2005/8/layout/hierarchy1"/>
    <dgm:cxn modelId="{AE7691B1-F515-4E98-9CFB-460B20AA3A96}" srcId="{2E5574B0-0383-4598-B08E-21019FB90C08}" destId="{3D79823A-EFB9-49A5-B246-FBE890BA7BFC}" srcOrd="0" destOrd="0" parTransId="{7EE96403-95E1-4FF6-B729-4FEC7F2D7CBF}" sibTransId="{51211216-6957-47A6-A312-31BC489689D8}"/>
    <dgm:cxn modelId="{0614FAE7-8A84-4EE9-80B8-BAF6582715C2}" type="presOf" srcId="{D0F702EA-4C97-412A-A520-66B2690BB147}" destId="{53215C16-0E56-4D49-A0B8-6F77A98657A7}" srcOrd="0" destOrd="0" presId="urn:microsoft.com/office/officeart/2005/8/layout/hierarchy1"/>
    <dgm:cxn modelId="{1EC252B4-9952-4976-9ECD-D328B1D64BE1}" type="presOf" srcId="{3D79823A-EFB9-49A5-B246-FBE890BA7BFC}" destId="{BCE9913F-61BB-41C9-A674-FDD9505E660E}" srcOrd="0" destOrd="0" presId="urn:microsoft.com/office/officeart/2005/8/layout/hierarchy1"/>
    <dgm:cxn modelId="{313266DA-0E5E-4641-AD07-0B70456555F8}" type="presOf" srcId="{C28E6BAA-848C-4EF1-B339-4EE849E7DFED}" destId="{CE7F40E0-7AC2-4CE4-907B-4794D595E930}" srcOrd="0" destOrd="0" presId="urn:microsoft.com/office/officeart/2005/8/layout/hierarchy1"/>
    <dgm:cxn modelId="{A9539301-C20B-4E08-8DBC-D62CCB9D871A}" type="presOf" srcId="{2E5574B0-0383-4598-B08E-21019FB90C08}" destId="{72C03545-7693-4A36-883A-DFFF507A3A66}" srcOrd="0" destOrd="0" presId="urn:microsoft.com/office/officeart/2005/8/layout/hierarchy1"/>
    <dgm:cxn modelId="{0AA50F2B-7AC9-4B22-B4F8-BD998BF59BB2}" srcId="{E9CECE0C-D45E-4524-B8A8-33F31D0B8D4C}" destId="{A089AAAA-F20C-4E4F-AEF1-C3E300657C80}" srcOrd="0" destOrd="0" parTransId="{506470CC-A9F6-46EF-9202-43F0AA547E9F}" sibTransId="{A761D5DA-2D2F-4CB3-91DB-56923193C7D9}"/>
    <dgm:cxn modelId="{0813736D-42C5-4129-882D-25598E46CEA6}" type="presOf" srcId="{6181FAE2-FF62-472D-85FB-E5997F64D28B}" destId="{ED77AC9D-C836-463B-8AC7-A8686FECE112}" srcOrd="0" destOrd="0" presId="urn:microsoft.com/office/officeart/2005/8/layout/hierarchy1"/>
    <dgm:cxn modelId="{CAFC6CBD-349A-4388-A9B5-CD8BEA11A332}" type="presOf" srcId="{EEC508FA-D4A8-4007-BD32-ACE71A6C4355}" destId="{80BAD7B5-70BE-49A0-9233-91BFD6049665}" srcOrd="0" destOrd="0" presId="urn:microsoft.com/office/officeart/2005/8/layout/hierarchy1"/>
    <dgm:cxn modelId="{780B891B-D4B1-459E-AD24-6C3D27BB9344}" type="presOf" srcId="{D86F9535-622A-4085-9358-CE1EC6FA6613}" destId="{BBAE5FE7-35B2-4921-8101-A11217E47EFD}" srcOrd="0" destOrd="0" presId="urn:microsoft.com/office/officeart/2005/8/layout/hierarchy1"/>
    <dgm:cxn modelId="{AD4F64D1-3554-4DA4-BDF2-413ADF8434DC}" type="presOf" srcId="{E9CECE0C-D45E-4524-B8A8-33F31D0B8D4C}" destId="{85A6E972-75D3-4391-8F44-6DAA53111C51}" srcOrd="0" destOrd="0" presId="urn:microsoft.com/office/officeart/2005/8/layout/hierarchy1"/>
    <dgm:cxn modelId="{C35E4D47-414E-49DC-91F5-A48512D849EA}" srcId="{C0D6C179-30E6-4BCE-9243-15CAA10041C5}" destId="{166F23AD-47D8-41FE-B47E-28128D4C9185}" srcOrd="2" destOrd="0" parTransId="{62A5849E-8DF1-4B12-A3F3-CABD56967ED9}" sibTransId="{1F36C02F-AC07-4A85-99EF-0621D4E77AE6}"/>
    <dgm:cxn modelId="{B4299FA0-C8F8-44DC-A5D1-CDD3B32C289C}" type="presOf" srcId="{9B691690-57B8-48B4-AA0E-01964B714033}" destId="{1FD4C200-5CDD-415A-A7D3-0C51C8C64BDB}" srcOrd="0" destOrd="0" presId="urn:microsoft.com/office/officeart/2005/8/layout/hierarchy1"/>
    <dgm:cxn modelId="{606A78C2-0900-4427-B2DF-F43D2073AB3F}" type="presOf" srcId="{A089AAAA-F20C-4E4F-AEF1-C3E300657C80}" destId="{A095E7B0-B463-41D6-8E88-D05033BFD8D2}" srcOrd="0" destOrd="0" presId="urn:microsoft.com/office/officeart/2005/8/layout/hierarchy1"/>
    <dgm:cxn modelId="{44E33987-E340-4ACC-92A4-CE16D875DCED}" srcId="{C0D6C179-30E6-4BCE-9243-15CAA10041C5}" destId="{BA43C323-0831-4ED8-9277-1B470A3AC10A}" srcOrd="1" destOrd="0" parTransId="{DED30901-D902-4A4D-8C66-629A72693ED1}" sibTransId="{A1BB0395-36F7-452C-9840-A46DE40E5C9A}"/>
    <dgm:cxn modelId="{ACBFBE54-36C7-4963-BA9B-C570A2931574}" type="presOf" srcId="{BA43C323-0831-4ED8-9277-1B470A3AC10A}" destId="{0FF661F7-46E2-441D-9421-651FDC575727}" srcOrd="0" destOrd="0" presId="urn:microsoft.com/office/officeart/2005/8/layout/hierarchy1"/>
    <dgm:cxn modelId="{598ED7D3-8FE3-4AD5-9E4B-DDED0CA813E7}" type="presOf" srcId="{C0D6C179-30E6-4BCE-9243-15CAA10041C5}" destId="{F7E92398-2B82-44FE-85CC-883B4F32B390}" srcOrd="0" destOrd="0" presId="urn:microsoft.com/office/officeart/2005/8/layout/hierarchy1"/>
    <dgm:cxn modelId="{6291E9BD-5A7D-4E56-AA48-116926E44077}" srcId="{A089AAAA-F20C-4E4F-AEF1-C3E300657C80}" destId="{C28E6BAA-848C-4EF1-B339-4EE849E7DFED}" srcOrd="0" destOrd="0" parTransId="{D86F9535-622A-4085-9358-CE1EC6FA6613}" sibTransId="{5084E28C-39CD-49BC-9DB4-4777E10AE768}"/>
    <dgm:cxn modelId="{BB035265-DEE0-44B6-AB0E-33E788447B16}" type="presParOf" srcId="{72C03545-7693-4A36-883A-DFFF507A3A66}" destId="{C4EA22D2-2B19-4B65-AA17-45FA7B32872C}" srcOrd="0" destOrd="0" presId="urn:microsoft.com/office/officeart/2005/8/layout/hierarchy1"/>
    <dgm:cxn modelId="{7C1F29F1-4743-4A83-A23C-C1B1CA32C666}" type="presParOf" srcId="{C4EA22D2-2B19-4B65-AA17-45FA7B32872C}" destId="{3CC4118D-9872-4C9B-9D6B-434E1F909B88}" srcOrd="0" destOrd="0" presId="urn:microsoft.com/office/officeart/2005/8/layout/hierarchy1"/>
    <dgm:cxn modelId="{B3912341-192A-4312-9A88-F34647340797}" type="presParOf" srcId="{3CC4118D-9872-4C9B-9D6B-434E1F909B88}" destId="{11009C0C-7F19-42DC-94D5-BD1DEFE904B4}" srcOrd="0" destOrd="0" presId="urn:microsoft.com/office/officeart/2005/8/layout/hierarchy1"/>
    <dgm:cxn modelId="{1DF84913-4AF6-411D-9431-E560C4CDA61A}" type="presParOf" srcId="{3CC4118D-9872-4C9B-9D6B-434E1F909B88}" destId="{BCE9913F-61BB-41C9-A674-FDD9505E660E}" srcOrd="1" destOrd="0" presId="urn:microsoft.com/office/officeart/2005/8/layout/hierarchy1"/>
    <dgm:cxn modelId="{44F7A5E4-2839-40D4-838E-812444932B6C}" type="presParOf" srcId="{C4EA22D2-2B19-4B65-AA17-45FA7B32872C}" destId="{6304D11C-FEA5-449A-8D71-CE9E33D9D6DC}" srcOrd="1" destOrd="0" presId="urn:microsoft.com/office/officeart/2005/8/layout/hierarchy1"/>
    <dgm:cxn modelId="{A5EC1719-C920-47C5-94FC-BBC4C0BD7DC6}" type="presParOf" srcId="{6304D11C-FEA5-449A-8D71-CE9E33D9D6DC}" destId="{ED77AC9D-C836-463B-8AC7-A8686FECE112}" srcOrd="0" destOrd="0" presId="urn:microsoft.com/office/officeart/2005/8/layout/hierarchy1"/>
    <dgm:cxn modelId="{AC851DAD-9201-4936-AD64-96382A75EF30}" type="presParOf" srcId="{6304D11C-FEA5-449A-8D71-CE9E33D9D6DC}" destId="{43959F2B-B84E-4628-BD7C-A9C70CEDB5C0}" srcOrd="1" destOrd="0" presId="urn:microsoft.com/office/officeart/2005/8/layout/hierarchy1"/>
    <dgm:cxn modelId="{D04075FA-D3B4-4F2E-8FCA-779A35B5F860}" type="presParOf" srcId="{43959F2B-B84E-4628-BD7C-A9C70CEDB5C0}" destId="{2D4ECBA4-55E6-415D-AA82-F169B87E0AC7}" srcOrd="0" destOrd="0" presId="urn:microsoft.com/office/officeart/2005/8/layout/hierarchy1"/>
    <dgm:cxn modelId="{0A1E5EE2-90EC-47D5-92D5-9123B2CEA4F5}" type="presParOf" srcId="{2D4ECBA4-55E6-415D-AA82-F169B87E0AC7}" destId="{68C55456-FFB5-4EC6-B059-67BC5DBA037F}" srcOrd="0" destOrd="0" presId="urn:microsoft.com/office/officeart/2005/8/layout/hierarchy1"/>
    <dgm:cxn modelId="{60665664-6033-4143-9E43-5C0DC6BFA1D1}" type="presParOf" srcId="{2D4ECBA4-55E6-415D-AA82-F169B87E0AC7}" destId="{85A6E972-75D3-4391-8F44-6DAA53111C51}" srcOrd="1" destOrd="0" presId="urn:microsoft.com/office/officeart/2005/8/layout/hierarchy1"/>
    <dgm:cxn modelId="{382F61D4-2D20-4FB7-A45B-EEFA19186D56}" type="presParOf" srcId="{43959F2B-B84E-4628-BD7C-A9C70CEDB5C0}" destId="{D254A8E1-1E46-49E7-8D5F-C451B3CD1286}" srcOrd="1" destOrd="0" presId="urn:microsoft.com/office/officeart/2005/8/layout/hierarchy1"/>
    <dgm:cxn modelId="{3D37007D-C2DC-4D70-9934-55A14C99067F}" type="presParOf" srcId="{D254A8E1-1E46-49E7-8D5F-C451B3CD1286}" destId="{7FF7D8C0-4941-4C4E-94AB-1FFA3B312154}" srcOrd="0" destOrd="0" presId="urn:microsoft.com/office/officeart/2005/8/layout/hierarchy1"/>
    <dgm:cxn modelId="{84DADB42-25B4-4256-809D-A3346235211B}" type="presParOf" srcId="{D254A8E1-1E46-49E7-8D5F-C451B3CD1286}" destId="{588A1135-6483-4A7A-9D27-B63AAE5E6B74}" srcOrd="1" destOrd="0" presId="urn:microsoft.com/office/officeart/2005/8/layout/hierarchy1"/>
    <dgm:cxn modelId="{6FAC0A2C-3CD8-4308-83B1-8FA720C7E283}" type="presParOf" srcId="{588A1135-6483-4A7A-9D27-B63AAE5E6B74}" destId="{31D2910C-B91B-4CF0-A883-C1D71F3F9543}" srcOrd="0" destOrd="0" presId="urn:microsoft.com/office/officeart/2005/8/layout/hierarchy1"/>
    <dgm:cxn modelId="{02676CB3-D747-4B2D-B411-B74DAA20CC20}" type="presParOf" srcId="{31D2910C-B91B-4CF0-A883-C1D71F3F9543}" destId="{F53D254B-DFF1-4A14-B02A-95119F9965A3}" srcOrd="0" destOrd="0" presId="urn:microsoft.com/office/officeart/2005/8/layout/hierarchy1"/>
    <dgm:cxn modelId="{DD5CFE93-B5A3-40C7-ADAB-8A539D4CBB18}" type="presParOf" srcId="{31D2910C-B91B-4CF0-A883-C1D71F3F9543}" destId="{A095E7B0-B463-41D6-8E88-D05033BFD8D2}" srcOrd="1" destOrd="0" presId="urn:microsoft.com/office/officeart/2005/8/layout/hierarchy1"/>
    <dgm:cxn modelId="{D488E5AF-F756-49A8-BFD6-7AEB902D20E5}" type="presParOf" srcId="{588A1135-6483-4A7A-9D27-B63AAE5E6B74}" destId="{6E03996A-E723-4816-9870-E2597D03B6C6}" srcOrd="1" destOrd="0" presId="urn:microsoft.com/office/officeart/2005/8/layout/hierarchy1"/>
    <dgm:cxn modelId="{308834FE-4C0C-4973-8480-A69C149D2000}" type="presParOf" srcId="{6E03996A-E723-4816-9870-E2597D03B6C6}" destId="{BBAE5FE7-35B2-4921-8101-A11217E47EFD}" srcOrd="0" destOrd="0" presId="urn:microsoft.com/office/officeart/2005/8/layout/hierarchy1"/>
    <dgm:cxn modelId="{E6EEE4ED-C829-4DCF-9E17-99F8660577E9}" type="presParOf" srcId="{6E03996A-E723-4816-9870-E2597D03B6C6}" destId="{47AC786E-1C2A-4988-8EBF-908C39709F33}" srcOrd="1" destOrd="0" presId="urn:microsoft.com/office/officeart/2005/8/layout/hierarchy1"/>
    <dgm:cxn modelId="{956CB4E7-0E2D-4BC0-82BB-FC42D1E2FA1C}" type="presParOf" srcId="{47AC786E-1C2A-4988-8EBF-908C39709F33}" destId="{86AF511E-F7C7-42AC-8A5C-56B2BC47238E}" srcOrd="0" destOrd="0" presId="urn:microsoft.com/office/officeart/2005/8/layout/hierarchy1"/>
    <dgm:cxn modelId="{199DCD9D-EDAA-4CAE-9DCA-8FFF8562B212}" type="presParOf" srcId="{86AF511E-F7C7-42AC-8A5C-56B2BC47238E}" destId="{3E8A40FF-9281-479B-B354-6FEAE1F0C3B3}" srcOrd="0" destOrd="0" presId="urn:microsoft.com/office/officeart/2005/8/layout/hierarchy1"/>
    <dgm:cxn modelId="{48D4B768-63C3-47C5-92E0-C9ADB1F4F035}" type="presParOf" srcId="{86AF511E-F7C7-42AC-8A5C-56B2BC47238E}" destId="{CE7F40E0-7AC2-4CE4-907B-4794D595E930}" srcOrd="1" destOrd="0" presId="urn:microsoft.com/office/officeart/2005/8/layout/hierarchy1"/>
    <dgm:cxn modelId="{1FC508C2-EF00-4E8D-8137-B59F164C38DA}" type="presParOf" srcId="{47AC786E-1C2A-4988-8EBF-908C39709F33}" destId="{734B626F-9CE3-424D-AB66-127D79B060E1}" srcOrd="1" destOrd="0" presId="urn:microsoft.com/office/officeart/2005/8/layout/hierarchy1"/>
    <dgm:cxn modelId="{4CDE898E-94B5-46CB-970B-A8A74BF76CC5}" type="presParOf" srcId="{D254A8E1-1E46-49E7-8D5F-C451B3CD1286}" destId="{74EB955E-9E66-4E6A-9371-FDB7BBC7208B}" srcOrd="2" destOrd="0" presId="urn:microsoft.com/office/officeart/2005/8/layout/hierarchy1"/>
    <dgm:cxn modelId="{47D3323E-74FE-4485-B5FE-12546E4A55DD}" type="presParOf" srcId="{D254A8E1-1E46-49E7-8D5F-C451B3CD1286}" destId="{9FAA9BBD-E0C8-4A07-8CE0-F07BB91E387D}" srcOrd="3" destOrd="0" presId="urn:microsoft.com/office/officeart/2005/8/layout/hierarchy1"/>
    <dgm:cxn modelId="{EF3DC3CB-5967-49C8-ABED-646A8969D954}" type="presParOf" srcId="{9FAA9BBD-E0C8-4A07-8CE0-F07BB91E387D}" destId="{DDABAE10-B76B-4BC8-8246-94403D562C28}" srcOrd="0" destOrd="0" presId="urn:microsoft.com/office/officeart/2005/8/layout/hierarchy1"/>
    <dgm:cxn modelId="{987D68F1-FE79-4A68-9E8E-12873AAC2EDA}" type="presParOf" srcId="{DDABAE10-B76B-4BC8-8246-94403D562C28}" destId="{D43A1189-0986-44C7-8F57-AD3FD4DADA46}" srcOrd="0" destOrd="0" presId="urn:microsoft.com/office/officeart/2005/8/layout/hierarchy1"/>
    <dgm:cxn modelId="{538191AE-A2FD-40C8-B7B6-EC9386A5AD7F}" type="presParOf" srcId="{DDABAE10-B76B-4BC8-8246-94403D562C28}" destId="{80BAD7B5-70BE-49A0-9233-91BFD6049665}" srcOrd="1" destOrd="0" presId="urn:microsoft.com/office/officeart/2005/8/layout/hierarchy1"/>
    <dgm:cxn modelId="{BC8585DA-81F1-4BD9-88CA-4E4A242269BF}" type="presParOf" srcId="{9FAA9BBD-E0C8-4A07-8CE0-F07BB91E387D}" destId="{21043BCF-E8F3-41B5-9658-EBB9B69B091C}" srcOrd="1" destOrd="0" presId="urn:microsoft.com/office/officeart/2005/8/layout/hierarchy1"/>
    <dgm:cxn modelId="{3696EE72-9592-43BA-9E49-0659A0F9525C}" type="presParOf" srcId="{21043BCF-E8F3-41B5-9658-EBB9B69B091C}" destId="{39F17744-AD29-4D45-86C0-3E01ADDBEFBB}" srcOrd="0" destOrd="0" presId="urn:microsoft.com/office/officeart/2005/8/layout/hierarchy1"/>
    <dgm:cxn modelId="{90C2AF70-4A4B-4E5D-B97F-693F3924E338}" type="presParOf" srcId="{21043BCF-E8F3-41B5-9658-EBB9B69B091C}" destId="{6D0EE351-3813-467F-83B1-70AEE9CEB8CD}" srcOrd="1" destOrd="0" presId="urn:microsoft.com/office/officeart/2005/8/layout/hierarchy1"/>
    <dgm:cxn modelId="{4206A682-F39F-4391-90B1-791CC29A8DFE}" type="presParOf" srcId="{6D0EE351-3813-467F-83B1-70AEE9CEB8CD}" destId="{06704C07-40A8-442E-BA8F-9750D210DD8D}" srcOrd="0" destOrd="0" presId="urn:microsoft.com/office/officeart/2005/8/layout/hierarchy1"/>
    <dgm:cxn modelId="{8F20E081-D557-4084-BE4E-769DB9687013}" type="presParOf" srcId="{06704C07-40A8-442E-BA8F-9750D210DD8D}" destId="{DE018232-6BF1-4215-B930-9581974365C7}" srcOrd="0" destOrd="0" presId="urn:microsoft.com/office/officeart/2005/8/layout/hierarchy1"/>
    <dgm:cxn modelId="{33966452-C227-4CFB-9150-550A6AFCC6D2}" type="presParOf" srcId="{06704C07-40A8-442E-BA8F-9750D210DD8D}" destId="{1BB02916-B317-45F2-A29A-B992C1A3BD29}" srcOrd="1" destOrd="0" presId="urn:microsoft.com/office/officeart/2005/8/layout/hierarchy1"/>
    <dgm:cxn modelId="{0FB90399-570E-4562-84C5-F57777B17B6C}" type="presParOf" srcId="{6D0EE351-3813-467F-83B1-70AEE9CEB8CD}" destId="{EB6AE67A-04A7-4F82-8219-B0061CEE05B1}" srcOrd="1" destOrd="0" presId="urn:microsoft.com/office/officeart/2005/8/layout/hierarchy1"/>
    <dgm:cxn modelId="{6D5E8D84-76C2-42C3-B8B4-275BA09747D6}" type="presParOf" srcId="{6304D11C-FEA5-449A-8D71-CE9E33D9D6DC}" destId="{53215C16-0E56-4D49-A0B8-6F77A98657A7}" srcOrd="2" destOrd="0" presId="urn:microsoft.com/office/officeart/2005/8/layout/hierarchy1"/>
    <dgm:cxn modelId="{79253BAB-5733-4700-9003-A224FF967869}" type="presParOf" srcId="{6304D11C-FEA5-449A-8D71-CE9E33D9D6DC}" destId="{478013B4-27CD-4924-B53B-9C45415BC0FB}" srcOrd="3" destOrd="0" presId="urn:microsoft.com/office/officeart/2005/8/layout/hierarchy1"/>
    <dgm:cxn modelId="{349562B9-A0D7-4B4E-9E7E-5AEB0DFA39A9}" type="presParOf" srcId="{478013B4-27CD-4924-B53B-9C45415BC0FB}" destId="{AE658EF7-B6FE-497D-BCC2-A93C539BD336}" srcOrd="0" destOrd="0" presId="urn:microsoft.com/office/officeart/2005/8/layout/hierarchy1"/>
    <dgm:cxn modelId="{0919C889-70DB-48DC-91FC-E1FA0CED86A9}" type="presParOf" srcId="{AE658EF7-B6FE-497D-BCC2-A93C539BD336}" destId="{8925473E-22BA-4719-984F-BCCDBD3A4847}" srcOrd="0" destOrd="0" presId="urn:microsoft.com/office/officeart/2005/8/layout/hierarchy1"/>
    <dgm:cxn modelId="{C461A8ED-37EE-4291-AC80-26FC5D63219A}" type="presParOf" srcId="{AE658EF7-B6FE-497D-BCC2-A93C539BD336}" destId="{F7E92398-2B82-44FE-85CC-883B4F32B390}" srcOrd="1" destOrd="0" presId="urn:microsoft.com/office/officeart/2005/8/layout/hierarchy1"/>
    <dgm:cxn modelId="{3ABEA319-B6AE-4E75-8504-162903D756AF}" type="presParOf" srcId="{478013B4-27CD-4924-B53B-9C45415BC0FB}" destId="{A90EFD48-4A34-4884-B71A-DD95AAE466FB}" srcOrd="1" destOrd="0" presId="urn:microsoft.com/office/officeart/2005/8/layout/hierarchy1"/>
    <dgm:cxn modelId="{B3F56760-7616-42FB-801B-7EF6004DB29C}" type="presParOf" srcId="{A90EFD48-4A34-4884-B71A-DD95AAE466FB}" destId="{1FD4C200-5CDD-415A-A7D3-0C51C8C64BDB}" srcOrd="0" destOrd="0" presId="urn:microsoft.com/office/officeart/2005/8/layout/hierarchy1"/>
    <dgm:cxn modelId="{BEBD28BE-7BB3-4063-ACBA-4C36D50C3F96}" type="presParOf" srcId="{A90EFD48-4A34-4884-B71A-DD95AAE466FB}" destId="{12E84BD9-3AEB-449E-B03E-222941202DAE}" srcOrd="1" destOrd="0" presId="urn:microsoft.com/office/officeart/2005/8/layout/hierarchy1"/>
    <dgm:cxn modelId="{59F4C478-31A7-493B-ABD9-B93A26A284A6}" type="presParOf" srcId="{12E84BD9-3AEB-449E-B03E-222941202DAE}" destId="{FB456628-8E70-4121-8142-1A31205254D7}" srcOrd="0" destOrd="0" presId="urn:microsoft.com/office/officeart/2005/8/layout/hierarchy1"/>
    <dgm:cxn modelId="{FC0D140A-7E28-4515-A7E2-325CE211A226}" type="presParOf" srcId="{FB456628-8E70-4121-8142-1A31205254D7}" destId="{77569949-A2F2-4D47-BF0F-D0758A8026C1}" srcOrd="0" destOrd="0" presId="urn:microsoft.com/office/officeart/2005/8/layout/hierarchy1"/>
    <dgm:cxn modelId="{C9E3283B-0CEA-42A4-8543-031771B6DE85}" type="presParOf" srcId="{FB456628-8E70-4121-8142-1A31205254D7}" destId="{B07BD34C-A3EA-4EE3-8C27-B2528EA8CF03}" srcOrd="1" destOrd="0" presId="urn:microsoft.com/office/officeart/2005/8/layout/hierarchy1"/>
    <dgm:cxn modelId="{CD747623-F6D7-4A01-9E69-EAD5B2F7FFC3}" type="presParOf" srcId="{12E84BD9-3AEB-449E-B03E-222941202DAE}" destId="{89F54942-1E5B-4076-AEC7-D5E63DBFA65D}" srcOrd="1" destOrd="0" presId="urn:microsoft.com/office/officeart/2005/8/layout/hierarchy1"/>
    <dgm:cxn modelId="{78C8F7F9-53AC-4309-9F46-DF3F1CE83629}" type="presParOf" srcId="{A90EFD48-4A34-4884-B71A-DD95AAE466FB}" destId="{1B7422B6-DB78-41E3-921D-83D35708A293}" srcOrd="2" destOrd="0" presId="urn:microsoft.com/office/officeart/2005/8/layout/hierarchy1"/>
    <dgm:cxn modelId="{6353FFC6-0BD5-41F6-995B-EFBCD7F34E5A}" type="presParOf" srcId="{A90EFD48-4A34-4884-B71A-DD95AAE466FB}" destId="{FFA6309F-18A4-4773-8CA0-6927D3517D81}" srcOrd="3" destOrd="0" presId="urn:microsoft.com/office/officeart/2005/8/layout/hierarchy1"/>
    <dgm:cxn modelId="{DBFBD36C-B39E-41A4-BDEF-0BF7B99053BA}" type="presParOf" srcId="{FFA6309F-18A4-4773-8CA0-6927D3517D81}" destId="{D8186F43-3BDF-4A8B-ACAE-5DE3BD167EA4}" srcOrd="0" destOrd="0" presId="urn:microsoft.com/office/officeart/2005/8/layout/hierarchy1"/>
    <dgm:cxn modelId="{9F1701C6-D422-4722-8BD3-01B557DCEAC7}" type="presParOf" srcId="{D8186F43-3BDF-4A8B-ACAE-5DE3BD167EA4}" destId="{C2278B3E-A3C2-41F5-A218-A53E5523C3CF}" srcOrd="0" destOrd="0" presId="urn:microsoft.com/office/officeart/2005/8/layout/hierarchy1"/>
    <dgm:cxn modelId="{F7DC5C4D-5C7F-4F76-87BB-E658E4DAF55E}" type="presParOf" srcId="{D8186F43-3BDF-4A8B-ACAE-5DE3BD167EA4}" destId="{0FF661F7-46E2-441D-9421-651FDC575727}" srcOrd="1" destOrd="0" presId="urn:microsoft.com/office/officeart/2005/8/layout/hierarchy1"/>
    <dgm:cxn modelId="{ED349F24-196B-476C-A350-63B809030715}" type="presParOf" srcId="{FFA6309F-18A4-4773-8CA0-6927D3517D81}" destId="{F9A23B09-6D57-459A-B5B9-1DB65985FF7D}" srcOrd="1" destOrd="0" presId="urn:microsoft.com/office/officeart/2005/8/layout/hierarchy1"/>
    <dgm:cxn modelId="{4AF0931D-4335-4F99-B3B9-372FE7384675}" type="presParOf" srcId="{A90EFD48-4A34-4884-B71A-DD95AAE466FB}" destId="{8AE7E957-710A-4870-B61F-FD1A1054CDDA}" srcOrd="4" destOrd="0" presId="urn:microsoft.com/office/officeart/2005/8/layout/hierarchy1"/>
    <dgm:cxn modelId="{FCE7C6D7-E885-4011-AAFC-BF0EDF34A38A}" type="presParOf" srcId="{A90EFD48-4A34-4884-B71A-DD95AAE466FB}" destId="{AA9F8A30-9650-4D02-B7C4-43A7C59A8DB6}" srcOrd="5" destOrd="0" presId="urn:microsoft.com/office/officeart/2005/8/layout/hierarchy1"/>
    <dgm:cxn modelId="{F42E3CD4-529B-4253-AFE4-39C4C8B66AF5}" type="presParOf" srcId="{AA9F8A30-9650-4D02-B7C4-43A7C59A8DB6}" destId="{67AEFC88-E655-4EAF-9402-9067D38989B0}" srcOrd="0" destOrd="0" presId="urn:microsoft.com/office/officeart/2005/8/layout/hierarchy1"/>
    <dgm:cxn modelId="{8C39DD65-76EE-40A1-AFCC-9DA95E395193}" type="presParOf" srcId="{67AEFC88-E655-4EAF-9402-9067D38989B0}" destId="{498405E8-AE06-4001-B2BD-336AD0D53869}" srcOrd="0" destOrd="0" presId="urn:microsoft.com/office/officeart/2005/8/layout/hierarchy1"/>
    <dgm:cxn modelId="{C50A646F-7B91-4479-B7FF-337159B4F2AD}" type="presParOf" srcId="{67AEFC88-E655-4EAF-9402-9067D38989B0}" destId="{02B65480-7DAC-4E8F-8C94-DE4DC5338AC9}" srcOrd="1" destOrd="0" presId="urn:microsoft.com/office/officeart/2005/8/layout/hierarchy1"/>
    <dgm:cxn modelId="{64D965FE-6994-4A21-9A2D-3547E19100EB}" type="presParOf" srcId="{AA9F8A30-9650-4D02-B7C4-43A7C59A8DB6}" destId="{7BC63E2F-2867-4601-B1D9-FCE998E0B4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574B0-0383-4598-B08E-21019FB90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9823A-EFB9-49A5-B246-FBE890BA7BFC}">
      <dgm:prSet phldrT="[Text]"/>
      <dgm:spPr/>
      <dgm:t>
        <a:bodyPr/>
        <a:lstStyle/>
        <a:p>
          <a:r>
            <a:rPr lang="en-US" dirty="0" smtClean="0"/>
            <a:t>Recognize Grunting is a sign of Lower Airway Disease</a:t>
          </a:r>
          <a:endParaRPr lang="en-US" dirty="0"/>
        </a:p>
      </dgm:t>
    </dgm:pt>
    <dgm:pt modelId="{7EE96403-95E1-4FF6-B729-4FEC7F2D7CBF}" type="parTrans" cxnId="{AE7691B1-F515-4E98-9CFB-460B20AA3A96}">
      <dgm:prSet/>
      <dgm:spPr/>
      <dgm:t>
        <a:bodyPr/>
        <a:lstStyle/>
        <a:p>
          <a:endParaRPr lang="en-US"/>
        </a:p>
      </dgm:t>
    </dgm:pt>
    <dgm:pt modelId="{51211216-6957-47A6-A312-31BC489689D8}" type="sibTrans" cxnId="{AE7691B1-F515-4E98-9CFB-460B20AA3A96}">
      <dgm:prSet/>
      <dgm:spPr/>
      <dgm:t>
        <a:bodyPr/>
        <a:lstStyle/>
        <a:p>
          <a:endParaRPr lang="en-US"/>
        </a:p>
      </dgm:t>
    </dgm:pt>
    <dgm:pt modelId="{E9CECE0C-D45E-4524-B8A8-33F31D0B8D4C}">
      <dgm:prSet phldrT="[Text]"/>
      <dgm:spPr/>
      <dgm:t>
        <a:bodyPr/>
        <a:lstStyle/>
        <a:p>
          <a:r>
            <a:rPr lang="en-US" dirty="0" smtClean="0"/>
            <a:t>Identify and treat Underlying etiology:</a:t>
          </a:r>
          <a:endParaRPr lang="en-US" dirty="0"/>
        </a:p>
      </dgm:t>
    </dgm:pt>
    <dgm:pt modelId="{6181FAE2-FF62-472D-85FB-E5997F64D28B}" type="parTrans" cxnId="{38853E6B-68CC-4F5F-B126-4DACF34B6FE8}">
      <dgm:prSet/>
      <dgm:spPr/>
      <dgm:t>
        <a:bodyPr/>
        <a:lstStyle/>
        <a:p>
          <a:endParaRPr lang="en-US"/>
        </a:p>
      </dgm:t>
    </dgm:pt>
    <dgm:pt modelId="{F0ED7974-1388-4BF8-B710-089A20A828C8}" type="sibTrans" cxnId="{38853E6B-68CC-4F5F-B126-4DACF34B6FE8}">
      <dgm:prSet/>
      <dgm:spPr/>
      <dgm:t>
        <a:bodyPr/>
        <a:lstStyle/>
        <a:p>
          <a:endParaRPr lang="en-US"/>
        </a:p>
      </dgm:t>
    </dgm:pt>
    <dgm:pt modelId="{A089AAAA-F20C-4E4F-AEF1-C3E300657C80}">
      <dgm:prSet phldrT="[Text]"/>
      <dgm:spPr/>
      <dgm:t>
        <a:bodyPr/>
        <a:lstStyle/>
        <a:p>
          <a:r>
            <a:rPr lang="en-US" dirty="0" smtClean="0"/>
            <a:t>Pneumonia, </a:t>
          </a:r>
          <a:r>
            <a:rPr lang="en-US" dirty="0" err="1" smtClean="0"/>
            <a:t>Atelecatsis</a:t>
          </a:r>
          <a:r>
            <a:rPr lang="en-US" dirty="0" smtClean="0"/>
            <a:t>, Pulmonary Edema</a:t>
          </a:r>
          <a:endParaRPr lang="en-US" dirty="0"/>
        </a:p>
      </dgm:t>
    </dgm:pt>
    <dgm:pt modelId="{506470CC-A9F6-46EF-9202-43F0AA547E9F}" type="parTrans" cxnId="{0AA50F2B-7AC9-4B22-B4F8-BD998BF59BB2}">
      <dgm:prSet/>
      <dgm:spPr/>
      <dgm:t>
        <a:bodyPr/>
        <a:lstStyle/>
        <a:p>
          <a:endParaRPr lang="en-US"/>
        </a:p>
      </dgm:t>
    </dgm:pt>
    <dgm:pt modelId="{A761D5DA-2D2F-4CB3-91DB-56923193C7D9}" type="sibTrans" cxnId="{0AA50F2B-7AC9-4B22-B4F8-BD998BF59BB2}">
      <dgm:prSet/>
      <dgm:spPr/>
      <dgm:t>
        <a:bodyPr/>
        <a:lstStyle/>
        <a:p>
          <a:endParaRPr lang="en-US"/>
        </a:p>
      </dgm:t>
    </dgm:pt>
    <dgm:pt modelId="{C0D6C179-30E6-4BCE-9243-15CAA10041C5}">
      <dgm:prSet phldrT="[Text]"/>
      <dgm:spPr/>
      <dgm:t>
        <a:bodyPr/>
        <a:lstStyle/>
        <a:p>
          <a:r>
            <a:rPr lang="en-US" dirty="0" smtClean="0"/>
            <a:t>Offer supportive care </a:t>
          </a:r>
          <a:endParaRPr lang="en-US" dirty="0"/>
        </a:p>
      </dgm:t>
    </dgm:pt>
    <dgm:pt modelId="{D0F702EA-4C97-412A-A520-66B2690BB147}" type="parTrans" cxnId="{B93AEF71-6AEC-4D7A-9147-EBDC4FA3B0C5}">
      <dgm:prSet/>
      <dgm:spPr/>
      <dgm:t>
        <a:bodyPr/>
        <a:lstStyle/>
        <a:p>
          <a:endParaRPr lang="en-US"/>
        </a:p>
      </dgm:t>
    </dgm:pt>
    <dgm:pt modelId="{D8B1AFF1-2391-40E3-801A-F6C1E0F5C410}" type="sibTrans" cxnId="{B93AEF71-6AEC-4D7A-9147-EBDC4FA3B0C5}">
      <dgm:prSet/>
      <dgm:spPr/>
      <dgm:t>
        <a:bodyPr/>
        <a:lstStyle/>
        <a:p>
          <a:endParaRPr lang="en-US"/>
        </a:p>
      </dgm:t>
    </dgm:pt>
    <dgm:pt modelId="{016D2691-6138-4D8E-A0D7-5470410C1AD3}">
      <dgm:prSet phldrT="[Text]"/>
      <dgm:spPr/>
      <dgm:t>
        <a:bodyPr/>
        <a:lstStyle/>
        <a:p>
          <a:r>
            <a:rPr lang="en-US" dirty="0" smtClean="0"/>
            <a:t>Oxygenation (HFNC)</a:t>
          </a:r>
          <a:endParaRPr lang="en-US" dirty="0"/>
        </a:p>
      </dgm:t>
    </dgm:pt>
    <dgm:pt modelId="{9B691690-57B8-48B4-AA0E-01964B714033}" type="parTrans" cxnId="{6B2B9E76-4FE2-46F6-B905-920685979074}">
      <dgm:prSet/>
      <dgm:spPr/>
      <dgm:t>
        <a:bodyPr/>
        <a:lstStyle/>
        <a:p>
          <a:endParaRPr lang="en-US"/>
        </a:p>
      </dgm:t>
    </dgm:pt>
    <dgm:pt modelId="{A21D6A3C-5654-47C7-B956-F285B8CE8026}" type="sibTrans" cxnId="{6B2B9E76-4FE2-46F6-B905-920685979074}">
      <dgm:prSet/>
      <dgm:spPr/>
      <dgm:t>
        <a:bodyPr/>
        <a:lstStyle/>
        <a:p>
          <a:endParaRPr lang="en-US"/>
        </a:p>
      </dgm:t>
    </dgm:pt>
    <dgm:pt modelId="{BA43C323-0831-4ED8-9277-1B470A3AC10A}">
      <dgm:prSet phldrT="[Text]"/>
      <dgm:spPr/>
      <dgm:t>
        <a:bodyPr/>
        <a:lstStyle/>
        <a:p>
          <a:r>
            <a:rPr lang="en-US" dirty="0" smtClean="0"/>
            <a:t>Decrease work of breathing (Positive Pressure)</a:t>
          </a:r>
          <a:endParaRPr lang="en-US" dirty="0"/>
        </a:p>
      </dgm:t>
    </dgm:pt>
    <dgm:pt modelId="{DED30901-D902-4A4D-8C66-629A72693ED1}" type="parTrans" cxnId="{44E33987-E340-4ACC-92A4-CE16D875DCED}">
      <dgm:prSet/>
      <dgm:spPr/>
      <dgm:t>
        <a:bodyPr/>
        <a:lstStyle/>
        <a:p>
          <a:endParaRPr lang="en-US"/>
        </a:p>
      </dgm:t>
    </dgm:pt>
    <dgm:pt modelId="{A1BB0395-36F7-452C-9840-A46DE40E5C9A}" type="sibTrans" cxnId="{44E33987-E340-4ACC-92A4-CE16D875DCED}">
      <dgm:prSet/>
      <dgm:spPr/>
      <dgm:t>
        <a:bodyPr/>
        <a:lstStyle/>
        <a:p>
          <a:endParaRPr lang="en-US"/>
        </a:p>
      </dgm:t>
    </dgm:pt>
    <dgm:pt modelId="{C28E6BAA-848C-4EF1-B339-4EE849E7DFED}">
      <dgm:prSet phldrT="[Text]"/>
      <dgm:spPr/>
      <dgm:t>
        <a:bodyPr/>
        <a:lstStyle/>
        <a:p>
          <a:r>
            <a:rPr lang="en-US" dirty="0" smtClean="0"/>
            <a:t>Antibiotics (as appropriate), chest PT, fluid management</a:t>
          </a:r>
          <a:endParaRPr lang="en-US" dirty="0"/>
        </a:p>
      </dgm:t>
    </dgm:pt>
    <dgm:pt modelId="{D86F9535-622A-4085-9358-CE1EC6FA6613}" type="parTrans" cxnId="{6291E9BD-5A7D-4E56-AA48-116926E44077}">
      <dgm:prSet/>
      <dgm:spPr/>
      <dgm:t>
        <a:bodyPr/>
        <a:lstStyle/>
        <a:p>
          <a:endParaRPr lang="en-US"/>
        </a:p>
      </dgm:t>
    </dgm:pt>
    <dgm:pt modelId="{5084E28C-39CD-49BC-9DB4-4777E10AE768}" type="sibTrans" cxnId="{6291E9BD-5A7D-4E56-AA48-116926E44077}">
      <dgm:prSet/>
      <dgm:spPr/>
      <dgm:t>
        <a:bodyPr/>
        <a:lstStyle/>
        <a:p>
          <a:endParaRPr lang="en-US"/>
        </a:p>
      </dgm:t>
    </dgm:pt>
    <dgm:pt modelId="{817B8A23-6C75-45D6-BB41-A0ABD1027777}">
      <dgm:prSet phldrT="[Text]"/>
      <dgm:spPr/>
      <dgm:t>
        <a:bodyPr/>
        <a:lstStyle/>
        <a:p>
          <a:r>
            <a:rPr lang="en-US" smtClean="0"/>
            <a:t>Venitlation:  Positive Pressure</a:t>
          </a:r>
          <a:endParaRPr lang="en-US" dirty="0"/>
        </a:p>
      </dgm:t>
    </dgm:pt>
    <dgm:pt modelId="{12678148-A412-4385-9FBE-15DB7F7BDF82}" type="parTrans" cxnId="{91CCD22E-3CAB-4565-BD0C-ED9D7FB25E39}">
      <dgm:prSet/>
      <dgm:spPr/>
      <dgm:t>
        <a:bodyPr/>
        <a:lstStyle/>
        <a:p>
          <a:endParaRPr lang="en-US"/>
        </a:p>
      </dgm:t>
    </dgm:pt>
    <dgm:pt modelId="{FBDE2F4B-A5B2-4443-8132-8E2760122306}" type="sibTrans" cxnId="{91CCD22E-3CAB-4565-BD0C-ED9D7FB25E39}">
      <dgm:prSet/>
      <dgm:spPr/>
      <dgm:t>
        <a:bodyPr/>
        <a:lstStyle/>
        <a:p>
          <a:endParaRPr lang="en-US"/>
        </a:p>
      </dgm:t>
    </dgm:pt>
    <dgm:pt modelId="{72C03545-7693-4A36-883A-DFFF507A3A66}" type="pres">
      <dgm:prSet presAssocID="{2E5574B0-0383-4598-B08E-21019FB90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EA22D2-2B19-4B65-AA17-45FA7B32872C}" type="pres">
      <dgm:prSet presAssocID="{3D79823A-EFB9-49A5-B246-FBE890BA7BFC}" presName="hierRoot1" presStyleCnt="0"/>
      <dgm:spPr/>
    </dgm:pt>
    <dgm:pt modelId="{3CC4118D-9872-4C9B-9D6B-434E1F909B88}" type="pres">
      <dgm:prSet presAssocID="{3D79823A-EFB9-49A5-B246-FBE890BA7BFC}" presName="composite" presStyleCnt="0"/>
      <dgm:spPr/>
    </dgm:pt>
    <dgm:pt modelId="{11009C0C-7F19-42DC-94D5-BD1DEFE904B4}" type="pres">
      <dgm:prSet presAssocID="{3D79823A-EFB9-49A5-B246-FBE890BA7BFC}" presName="background" presStyleLbl="node0" presStyleIdx="0" presStyleCnt="1"/>
      <dgm:spPr/>
    </dgm:pt>
    <dgm:pt modelId="{BCE9913F-61BB-41C9-A674-FDD9505E660E}" type="pres">
      <dgm:prSet presAssocID="{3D79823A-EFB9-49A5-B246-FBE890BA7BFC}" presName="text" presStyleLbl="fgAcc0" presStyleIdx="0" presStyleCnt="1" custLinFactNeighborX="-3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4D11C-FEA5-449A-8D71-CE9E33D9D6DC}" type="pres">
      <dgm:prSet presAssocID="{3D79823A-EFB9-49A5-B246-FBE890BA7BFC}" presName="hierChild2" presStyleCnt="0"/>
      <dgm:spPr/>
    </dgm:pt>
    <dgm:pt modelId="{ED77AC9D-C836-463B-8AC7-A8686FECE112}" type="pres">
      <dgm:prSet presAssocID="{6181FAE2-FF62-472D-85FB-E5997F64D28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959F2B-B84E-4628-BD7C-A9C70CEDB5C0}" type="pres">
      <dgm:prSet presAssocID="{E9CECE0C-D45E-4524-B8A8-33F31D0B8D4C}" presName="hierRoot2" presStyleCnt="0"/>
      <dgm:spPr/>
    </dgm:pt>
    <dgm:pt modelId="{2D4ECBA4-55E6-415D-AA82-F169B87E0AC7}" type="pres">
      <dgm:prSet presAssocID="{E9CECE0C-D45E-4524-B8A8-33F31D0B8D4C}" presName="composite2" presStyleCnt="0"/>
      <dgm:spPr/>
    </dgm:pt>
    <dgm:pt modelId="{68C55456-FFB5-4EC6-B059-67BC5DBA037F}" type="pres">
      <dgm:prSet presAssocID="{E9CECE0C-D45E-4524-B8A8-33F31D0B8D4C}" presName="background2" presStyleLbl="node2" presStyleIdx="0" presStyleCnt="2"/>
      <dgm:spPr/>
    </dgm:pt>
    <dgm:pt modelId="{85A6E972-75D3-4391-8F44-6DAA53111C51}" type="pres">
      <dgm:prSet presAssocID="{E9CECE0C-D45E-4524-B8A8-33F31D0B8D4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54A8E1-1E46-49E7-8D5F-C451B3CD1286}" type="pres">
      <dgm:prSet presAssocID="{E9CECE0C-D45E-4524-B8A8-33F31D0B8D4C}" presName="hierChild3" presStyleCnt="0"/>
      <dgm:spPr/>
    </dgm:pt>
    <dgm:pt modelId="{7FF7D8C0-4941-4C4E-94AB-1FFA3B312154}" type="pres">
      <dgm:prSet presAssocID="{506470CC-A9F6-46EF-9202-43F0AA547E9F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88A1135-6483-4A7A-9D27-B63AAE5E6B74}" type="pres">
      <dgm:prSet presAssocID="{A089AAAA-F20C-4E4F-AEF1-C3E300657C80}" presName="hierRoot3" presStyleCnt="0"/>
      <dgm:spPr/>
    </dgm:pt>
    <dgm:pt modelId="{31D2910C-B91B-4CF0-A883-C1D71F3F9543}" type="pres">
      <dgm:prSet presAssocID="{A089AAAA-F20C-4E4F-AEF1-C3E300657C80}" presName="composite3" presStyleCnt="0"/>
      <dgm:spPr/>
    </dgm:pt>
    <dgm:pt modelId="{F53D254B-DFF1-4A14-B02A-95119F9965A3}" type="pres">
      <dgm:prSet presAssocID="{A089AAAA-F20C-4E4F-AEF1-C3E300657C80}" presName="background3" presStyleLbl="node3" presStyleIdx="0" presStyleCnt="4"/>
      <dgm:spPr/>
    </dgm:pt>
    <dgm:pt modelId="{A095E7B0-B463-41D6-8E88-D05033BFD8D2}" type="pres">
      <dgm:prSet presAssocID="{A089AAAA-F20C-4E4F-AEF1-C3E300657C8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3996A-E723-4816-9870-E2597D03B6C6}" type="pres">
      <dgm:prSet presAssocID="{A089AAAA-F20C-4E4F-AEF1-C3E300657C80}" presName="hierChild4" presStyleCnt="0"/>
      <dgm:spPr/>
    </dgm:pt>
    <dgm:pt modelId="{BBAE5FE7-35B2-4921-8101-A11217E47EFD}" type="pres">
      <dgm:prSet presAssocID="{D86F9535-622A-4085-9358-CE1EC6FA6613}" presName="Name23" presStyleLbl="parChTrans1D4" presStyleIdx="0" presStyleCnt="1"/>
      <dgm:spPr/>
      <dgm:t>
        <a:bodyPr/>
        <a:lstStyle/>
        <a:p>
          <a:endParaRPr lang="en-US"/>
        </a:p>
      </dgm:t>
    </dgm:pt>
    <dgm:pt modelId="{47AC786E-1C2A-4988-8EBF-908C39709F33}" type="pres">
      <dgm:prSet presAssocID="{C28E6BAA-848C-4EF1-B339-4EE849E7DFED}" presName="hierRoot4" presStyleCnt="0"/>
      <dgm:spPr/>
    </dgm:pt>
    <dgm:pt modelId="{86AF511E-F7C7-42AC-8A5C-56B2BC47238E}" type="pres">
      <dgm:prSet presAssocID="{C28E6BAA-848C-4EF1-B339-4EE849E7DFED}" presName="composite4" presStyleCnt="0"/>
      <dgm:spPr/>
    </dgm:pt>
    <dgm:pt modelId="{3E8A40FF-9281-479B-B354-6FEAE1F0C3B3}" type="pres">
      <dgm:prSet presAssocID="{C28E6BAA-848C-4EF1-B339-4EE849E7DFED}" presName="background4" presStyleLbl="node4" presStyleIdx="0" presStyleCnt="1"/>
      <dgm:spPr/>
    </dgm:pt>
    <dgm:pt modelId="{CE7F40E0-7AC2-4CE4-907B-4794D595E930}" type="pres">
      <dgm:prSet presAssocID="{C28E6BAA-848C-4EF1-B339-4EE849E7DFED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4B626F-9CE3-424D-AB66-127D79B060E1}" type="pres">
      <dgm:prSet presAssocID="{C28E6BAA-848C-4EF1-B339-4EE849E7DFED}" presName="hierChild5" presStyleCnt="0"/>
      <dgm:spPr/>
    </dgm:pt>
    <dgm:pt modelId="{53215C16-0E56-4D49-A0B8-6F77A98657A7}" type="pres">
      <dgm:prSet presAssocID="{D0F702EA-4C97-412A-A520-66B2690BB14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8013B4-27CD-4924-B53B-9C45415BC0FB}" type="pres">
      <dgm:prSet presAssocID="{C0D6C179-30E6-4BCE-9243-15CAA10041C5}" presName="hierRoot2" presStyleCnt="0"/>
      <dgm:spPr/>
    </dgm:pt>
    <dgm:pt modelId="{AE658EF7-B6FE-497D-BCC2-A93C539BD336}" type="pres">
      <dgm:prSet presAssocID="{C0D6C179-30E6-4BCE-9243-15CAA10041C5}" presName="composite2" presStyleCnt="0"/>
      <dgm:spPr/>
    </dgm:pt>
    <dgm:pt modelId="{8925473E-22BA-4719-984F-BCCDBD3A4847}" type="pres">
      <dgm:prSet presAssocID="{C0D6C179-30E6-4BCE-9243-15CAA10041C5}" presName="background2" presStyleLbl="node2" presStyleIdx="1" presStyleCnt="2"/>
      <dgm:spPr/>
    </dgm:pt>
    <dgm:pt modelId="{F7E92398-2B82-44FE-85CC-883B4F32B390}" type="pres">
      <dgm:prSet presAssocID="{C0D6C179-30E6-4BCE-9243-15CAA10041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EFD48-4A34-4884-B71A-DD95AAE466FB}" type="pres">
      <dgm:prSet presAssocID="{C0D6C179-30E6-4BCE-9243-15CAA10041C5}" presName="hierChild3" presStyleCnt="0"/>
      <dgm:spPr/>
    </dgm:pt>
    <dgm:pt modelId="{1FD4C200-5CDD-415A-A7D3-0C51C8C64BDB}" type="pres">
      <dgm:prSet presAssocID="{9B691690-57B8-48B4-AA0E-01964B71403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2E84BD9-3AEB-449E-B03E-222941202DAE}" type="pres">
      <dgm:prSet presAssocID="{016D2691-6138-4D8E-A0D7-5470410C1AD3}" presName="hierRoot3" presStyleCnt="0"/>
      <dgm:spPr/>
    </dgm:pt>
    <dgm:pt modelId="{FB456628-8E70-4121-8142-1A31205254D7}" type="pres">
      <dgm:prSet presAssocID="{016D2691-6138-4D8E-A0D7-5470410C1AD3}" presName="composite3" presStyleCnt="0"/>
      <dgm:spPr/>
    </dgm:pt>
    <dgm:pt modelId="{77569949-A2F2-4D47-BF0F-D0758A8026C1}" type="pres">
      <dgm:prSet presAssocID="{016D2691-6138-4D8E-A0D7-5470410C1AD3}" presName="background3" presStyleLbl="node3" presStyleIdx="1" presStyleCnt="4"/>
      <dgm:spPr/>
    </dgm:pt>
    <dgm:pt modelId="{B07BD34C-A3EA-4EE3-8C27-B2528EA8CF03}" type="pres">
      <dgm:prSet presAssocID="{016D2691-6138-4D8E-A0D7-5470410C1AD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54942-1E5B-4076-AEC7-D5E63DBFA65D}" type="pres">
      <dgm:prSet presAssocID="{016D2691-6138-4D8E-A0D7-5470410C1AD3}" presName="hierChild4" presStyleCnt="0"/>
      <dgm:spPr/>
    </dgm:pt>
    <dgm:pt modelId="{1B7422B6-DB78-41E3-921D-83D35708A293}" type="pres">
      <dgm:prSet presAssocID="{DED30901-D902-4A4D-8C66-629A72693ED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FFA6309F-18A4-4773-8CA0-6927D3517D81}" type="pres">
      <dgm:prSet presAssocID="{BA43C323-0831-4ED8-9277-1B470A3AC10A}" presName="hierRoot3" presStyleCnt="0"/>
      <dgm:spPr/>
    </dgm:pt>
    <dgm:pt modelId="{D8186F43-3BDF-4A8B-ACAE-5DE3BD167EA4}" type="pres">
      <dgm:prSet presAssocID="{BA43C323-0831-4ED8-9277-1B470A3AC10A}" presName="composite3" presStyleCnt="0"/>
      <dgm:spPr/>
    </dgm:pt>
    <dgm:pt modelId="{C2278B3E-A3C2-41F5-A218-A53E5523C3CF}" type="pres">
      <dgm:prSet presAssocID="{BA43C323-0831-4ED8-9277-1B470A3AC10A}" presName="background3" presStyleLbl="node3" presStyleIdx="2" presStyleCnt="4"/>
      <dgm:spPr/>
    </dgm:pt>
    <dgm:pt modelId="{0FF661F7-46E2-441D-9421-651FDC575727}" type="pres">
      <dgm:prSet presAssocID="{BA43C323-0831-4ED8-9277-1B470A3AC10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23B09-6D57-459A-B5B9-1DB65985FF7D}" type="pres">
      <dgm:prSet presAssocID="{BA43C323-0831-4ED8-9277-1B470A3AC10A}" presName="hierChild4" presStyleCnt="0"/>
      <dgm:spPr/>
    </dgm:pt>
    <dgm:pt modelId="{C182B08B-E5F6-462D-BFED-2A122AC6E846}" type="pres">
      <dgm:prSet presAssocID="{12678148-A412-4385-9FBE-15DB7F7BDF8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4DE8002-D78F-412E-B343-EF1B62BE6510}" type="pres">
      <dgm:prSet presAssocID="{817B8A23-6C75-45D6-BB41-A0ABD1027777}" presName="hierRoot3" presStyleCnt="0"/>
      <dgm:spPr/>
    </dgm:pt>
    <dgm:pt modelId="{BE3DBCC6-BD84-492C-ACDA-E4A1FD497733}" type="pres">
      <dgm:prSet presAssocID="{817B8A23-6C75-45D6-BB41-A0ABD1027777}" presName="composite3" presStyleCnt="0"/>
      <dgm:spPr/>
    </dgm:pt>
    <dgm:pt modelId="{8245F6CB-F8EB-4E9B-B5F2-218A9F0D5F8F}" type="pres">
      <dgm:prSet presAssocID="{817B8A23-6C75-45D6-BB41-A0ABD1027777}" presName="background3" presStyleLbl="node3" presStyleIdx="3" presStyleCnt="4"/>
      <dgm:spPr/>
    </dgm:pt>
    <dgm:pt modelId="{62EA18C9-EF7C-466A-BBDE-81F6B1B80A19}" type="pres">
      <dgm:prSet presAssocID="{817B8A23-6C75-45D6-BB41-A0ABD102777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7AB96-8C9F-40CB-9861-61CD6773B5FD}" type="pres">
      <dgm:prSet presAssocID="{817B8A23-6C75-45D6-BB41-A0ABD1027777}" presName="hierChild4" presStyleCnt="0"/>
      <dgm:spPr/>
    </dgm:pt>
  </dgm:ptLst>
  <dgm:cxnLst>
    <dgm:cxn modelId="{D55EEBC0-625C-4D44-85AB-87ACB9FD9C3F}" type="presOf" srcId="{9B691690-57B8-48B4-AA0E-01964B714033}" destId="{1FD4C200-5CDD-415A-A7D3-0C51C8C64BDB}" srcOrd="0" destOrd="0" presId="urn:microsoft.com/office/officeart/2005/8/layout/hierarchy1"/>
    <dgm:cxn modelId="{D5BB677B-0188-4556-BEFB-CF33AD2DBA02}" type="presOf" srcId="{D0F702EA-4C97-412A-A520-66B2690BB147}" destId="{53215C16-0E56-4D49-A0B8-6F77A98657A7}" srcOrd="0" destOrd="0" presId="urn:microsoft.com/office/officeart/2005/8/layout/hierarchy1"/>
    <dgm:cxn modelId="{0BC375DA-805B-432B-9BE9-E22252DF71FC}" type="presOf" srcId="{2E5574B0-0383-4598-B08E-21019FB90C08}" destId="{72C03545-7693-4A36-883A-DFFF507A3A66}" srcOrd="0" destOrd="0" presId="urn:microsoft.com/office/officeart/2005/8/layout/hierarchy1"/>
    <dgm:cxn modelId="{33300521-8C44-4594-B29C-4B9D364EC1F8}" type="presOf" srcId="{BA43C323-0831-4ED8-9277-1B470A3AC10A}" destId="{0FF661F7-46E2-441D-9421-651FDC575727}" srcOrd="0" destOrd="0" presId="urn:microsoft.com/office/officeart/2005/8/layout/hierarchy1"/>
    <dgm:cxn modelId="{0648973A-A5FC-4351-8492-AC0A3278CC23}" type="presOf" srcId="{D86F9535-622A-4085-9358-CE1EC6FA6613}" destId="{BBAE5FE7-35B2-4921-8101-A11217E47EFD}" srcOrd="0" destOrd="0" presId="urn:microsoft.com/office/officeart/2005/8/layout/hierarchy1"/>
    <dgm:cxn modelId="{0646E2BB-B053-4F59-ADD2-BA6314FB7041}" type="presOf" srcId="{12678148-A412-4385-9FBE-15DB7F7BDF82}" destId="{C182B08B-E5F6-462D-BFED-2A122AC6E846}" srcOrd="0" destOrd="0" presId="urn:microsoft.com/office/officeart/2005/8/layout/hierarchy1"/>
    <dgm:cxn modelId="{38853E6B-68CC-4F5F-B126-4DACF34B6FE8}" srcId="{3D79823A-EFB9-49A5-B246-FBE890BA7BFC}" destId="{E9CECE0C-D45E-4524-B8A8-33F31D0B8D4C}" srcOrd="0" destOrd="0" parTransId="{6181FAE2-FF62-472D-85FB-E5997F64D28B}" sibTransId="{F0ED7974-1388-4BF8-B710-089A20A828C8}"/>
    <dgm:cxn modelId="{AE7691B1-F515-4E98-9CFB-460B20AA3A96}" srcId="{2E5574B0-0383-4598-B08E-21019FB90C08}" destId="{3D79823A-EFB9-49A5-B246-FBE890BA7BFC}" srcOrd="0" destOrd="0" parTransId="{7EE96403-95E1-4FF6-B729-4FEC7F2D7CBF}" sibTransId="{51211216-6957-47A6-A312-31BC489689D8}"/>
    <dgm:cxn modelId="{7F1C667E-DA48-466B-A739-7416B4AE13EE}" type="presOf" srcId="{C0D6C179-30E6-4BCE-9243-15CAA10041C5}" destId="{F7E92398-2B82-44FE-85CC-883B4F32B390}" srcOrd="0" destOrd="0" presId="urn:microsoft.com/office/officeart/2005/8/layout/hierarchy1"/>
    <dgm:cxn modelId="{AF194E57-79C5-4848-95F0-AF9F6CB811B2}" type="presOf" srcId="{817B8A23-6C75-45D6-BB41-A0ABD1027777}" destId="{62EA18C9-EF7C-466A-BBDE-81F6B1B80A19}" srcOrd="0" destOrd="0" presId="urn:microsoft.com/office/officeart/2005/8/layout/hierarchy1"/>
    <dgm:cxn modelId="{44E33987-E340-4ACC-92A4-CE16D875DCED}" srcId="{C0D6C179-30E6-4BCE-9243-15CAA10041C5}" destId="{BA43C323-0831-4ED8-9277-1B470A3AC10A}" srcOrd="1" destOrd="0" parTransId="{DED30901-D902-4A4D-8C66-629A72693ED1}" sibTransId="{A1BB0395-36F7-452C-9840-A46DE40E5C9A}"/>
    <dgm:cxn modelId="{6B2B9E76-4FE2-46F6-B905-920685979074}" srcId="{C0D6C179-30E6-4BCE-9243-15CAA10041C5}" destId="{016D2691-6138-4D8E-A0D7-5470410C1AD3}" srcOrd="0" destOrd="0" parTransId="{9B691690-57B8-48B4-AA0E-01964B714033}" sibTransId="{A21D6A3C-5654-47C7-B956-F285B8CE8026}"/>
    <dgm:cxn modelId="{496573D9-82E4-480E-97E7-4F6447215EA7}" type="presOf" srcId="{C28E6BAA-848C-4EF1-B339-4EE849E7DFED}" destId="{CE7F40E0-7AC2-4CE4-907B-4794D595E930}" srcOrd="0" destOrd="0" presId="urn:microsoft.com/office/officeart/2005/8/layout/hierarchy1"/>
    <dgm:cxn modelId="{AFF94E40-E20F-4B55-AE51-8BF6A968A9E1}" type="presOf" srcId="{A089AAAA-F20C-4E4F-AEF1-C3E300657C80}" destId="{A095E7B0-B463-41D6-8E88-D05033BFD8D2}" srcOrd="0" destOrd="0" presId="urn:microsoft.com/office/officeart/2005/8/layout/hierarchy1"/>
    <dgm:cxn modelId="{67401F4C-0ED6-40D2-93BA-54CA570F8315}" type="presOf" srcId="{DED30901-D902-4A4D-8C66-629A72693ED1}" destId="{1B7422B6-DB78-41E3-921D-83D35708A293}" srcOrd="0" destOrd="0" presId="urn:microsoft.com/office/officeart/2005/8/layout/hierarchy1"/>
    <dgm:cxn modelId="{AD73C4C9-B249-4BA0-9D95-07DDDB9E2307}" type="presOf" srcId="{6181FAE2-FF62-472D-85FB-E5997F64D28B}" destId="{ED77AC9D-C836-463B-8AC7-A8686FECE112}" srcOrd="0" destOrd="0" presId="urn:microsoft.com/office/officeart/2005/8/layout/hierarchy1"/>
    <dgm:cxn modelId="{44D1301A-AFE3-465B-BFEC-D30D772628BD}" type="presOf" srcId="{016D2691-6138-4D8E-A0D7-5470410C1AD3}" destId="{B07BD34C-A3EA-4EE3-8C27-B2528EA8CF03}" srcOrd="0" destOrd="0" presId="urn:microsoft.com/office/officeart/2005/8/layout/hierarchy1"/>
    <dgm:cxn modelId="{0AA50F2B-7AC9-4B22-B4F8-BD998BF59BB2}" srcId="{E9CECE0C-D45E-4524-B8A8-33F31D0B8D4C}" destId="{A089AAAA-F20C-4E4F-AEF1-C3E300657C80}" srcOrd="0" destOrd="0" parTransId="{506470CC-A9F6-46EF-9202-43F0AA547E9F}" sibTransId="{A761D5DA-2D2F-4CB3-91DB-56923193C7D9}"/>
    <dgm:cxn modelId="{F855D33F-612F-4290-9969-9492AD3BE7D3}" type="presOf" srcId="{3D79823A-EFB9-49A5-B246-FBE890BA7BFC}" destId="{BCE9913F-61BB-41C9-A674-FDD9505E660E}" srcOrd="0" destOrd="0" presId="urn:microsoft.com/office/officeart/2005/8/layout/hierarchy1"/>
    <dgm:cxn modelId="{91CCD22E-3CAB-4565-BD0C-ED9D7FB25E39}" srcId="{C0D6C179-30E6-4BCE-9243-15CAA10041C5}" destId="{817B8A23-6C75-45D6-BB41-A0ABD1027777}" srcOrd="2" destOrd="0" parTransId="{12678148-A412-4385-9FBE-15DB7F7BDF82}" sibTransId="{FBDE2F4B-A5B2-4443-8132-8E2760122306}"/>
    <dgm:cxn modelId="{B93AEF71-6AEC-4D7A-9147-EBDC4FA3B0C5}" srcId="{3D79823A-EFB9-49A5-B246-FBE890BA7BFC}" destId="{C0D6C179-30E6-4BCE-9243-15CAA10041C5}" srcOrd="1" destOrd="0" parTransId="{D0F702EA-4C97-412A-A520-66B2690BB147}" sibTransId="{D8B1AFF1-2391-40E3-801A-F6C1E0F5C410}"/>
    <dgm:cxn modelId="{D90A3626-239B-4EE8-A243-07D3F51BA928}" type="presOf" srcId="{506470CC-A9F6-46EF-9202-43F0AA547E9F}" destId="{7FF7D8C0-4941-4C4E-94AB-1FFA3B312154}" srcOrd="0" destOrd="0" presId="urn:microsoft.com/office/officeart/2005/8/layout/hierarchy1"/>
    <dgm:cxn modelId="{6291E9BD-5A7D-4E56-AA48-116926E44077}" srcId="{A089AAAA-F20C-4E4F-AEF1-C3E300657C80}" destId="{C28E6BAA-848C-4EF1-B339-4EE849E7DFED}" srcOrd="0" destOrd="0" parTransId="{D86F9535-622A-4085-9358-CE1EC6FA6613}" sibTransId="{5084E28C-39CD-49BC-9DB4-4777E10AE768}"/>
    <dgm:cxn modelId="{7011DB98-3716-4294-BA67-6A4AF9F41181}" type="presOf" srcId="{E9CECE0C-D45E-4524-B8A8-33F31D0B8D4C}" destId="{85A6E972-75D3-4391-8F44-6DAA53111C51}" srcOrd="0" destOrd="0" presId="urn:microsoft.com/office/officeart/2005/8/layout/hierarchy1"/>
    <dgm:cxn modelId="{3EBD9C97-509F-4712-BB93-E2B77E5980EB}" type="presParOf" srcId="{72C03545-7693-4A36-883A-DFFF507A3A66}" destId="{C4EA22D2-2B19-4B65-AA17-45FA7B32872C}" srcOrd="0" destOrd="0" presId="urn:microsoft.com/office/officeart/2005/8/layout/hierarchy1"/>
    <dgm:cxn modelId="{144D4854-3411-41CA-AD0B-890D12FDC464}" type="presParOf" srcId="{C4EA22D2-2B19-4B65-AA17-45FA7B32872C}" destId="{3CC4118D-9872-4C9B-9D6B-434E1F909B88}" srcOrd="0" destOrd="0" presId="urn:microsoft.com/office/officeart/2005/8/layout/hierarchy1"/>
    <dgm:cxn modelId="{16F193EC-4C03-4F51-A286-8D71E279919D}" type="presParOf" srcId="{3CC4118D-9872-4C9B-9D6B-434E1F909B88}" destId="{11009C0C-7F19-42DC-94D5-BD1DEFE904B4}" srcOrd="0" destOrd="0" presId="urn:microsoft.com/office/officeart/2005/8/layout/hierarchy1"/>
    <dgm:cxn modelId="{15AA8530-DA62-4F81-AD1F-4B465E357EBE}" type="presParOf" srcId="{3CC4118D-9872-4C9B-9D6B-434E1F909B88}" destId="{BCE9913F-61BB-41C9-A674-FDD9505E660E}" srcOrd="1" destOrd="0" presId="urn:microsoft.com/office/officeart/2005/8/layout/hierarchy1"/>
    <dgm:cxn modelId="{5A995BCC-34B5-420A-8442-33E0F4E57358}" type="presParOf" srcId="{C4EA22D2-2B19-4B65-AA17-45FA7B32872C}" destId="{6304D11C-FEA5-449A-8D71-CE9E33D9D6DC}" srcOrd="1" destOrd="0" presId="urn:microsoft.com/office/officeart/2005/8/layout/hierarchy1"/>
    <dgm:cxn modelId="{CC39A1AD-CB56-421B-AF6D-1BFA0BFAC11D}" type="presParOf" srcId="{6304D11C-FEA5-449A-8D71-CE9E33D9D6DC}" destId="{ED77AC9D-C836-463B-8AC7-A8686FECE112}" srcOrd="0" destOrd="0" presId="urn:microsoft.com/office/officeart/2005/8/layout/hierarchy1"/>
    <dgm:cxn modelId="{51ECBD7A-F498-41A4-AA6B-D5D3D5E19855}" type="presParOf" srcId="{6304D11C-FEA5-449A-8D71-CE9E33D9D6DC}" destId="{43959F2B-B84E-4628-BD7C-A9C70CEDB5C0}" srcOrd="1" destOrd="0" presId="urn:microsoft.com/office/officeart/2005/8/layout/hierarchy1"/>
    <dgm:cxn modelId="{73CF2F45-DAF9-427D-A19F-872A831EC37C}" type="presParOf" srcId="{43959F2B-B84E-4628-BD7C-A9C70CEDB5C0}" destId="{2D4ECBA4-55E6-415D-AA82-F169B87E0AC7}" srcOrd="0" destOrd="0" presId="urn:microsoft.com/office/officeart/2005/8/layout/hierarchy1"/>
    <dgm:cxn modelId="{C4FB1D3F-4082-4836-BA45-5BCA578F741C}" type="presParOf" srcId="{2D4ECBA4-55E6-415D-AA82-F169B87E0AC7}" destId="{68C55456-FFB5-4EC6-B059-67BC5DBA037F}" srcOrd="0" destOrd="0" presId="urn:microsoft.com/office/officeart/2005/8/layout/hierarchy1"/>
    <dgm:cxn modelId="{FCF3F79A-4F0E-47D1-945E-3482EDB7759B}" type="presParOf" srcId="{2D4ECBA4-55E6-415D-AA82-F169B87E0AC7}" destId="{85A6E972-75D3-4391-8F44-6DAA53111C51}" srcOrd="1" destOrd="0" presId="urn:microsoft.com/office/officeart/2005/8/layout/hierarchy1"/>
    <dgm:cxn modelId="{CDA95290-8299-467D-BD12-8B84A49A94ED}" type="presParOf" srcId="{43959F2B-B84E-4628-BD7C-A9C70CEDB5C0}" destId="{D254A8E1-1E46-49E7-8D5F-C451B3CD1286}" srcOrd="1" destOrd="0" presId="urn:microsoft.com/office/officeart/2005/8/layout/hierarchy1"/>
    <dgm:cxn modelId="{02E0BE42-F249-4ADB-AACD-59ABDD45E57A}" type="presParOf" srcId="{D254A8E1-1E46-49E7-8D5F-C451B3CD1286}" destId="{7FF7D8C0-4941-4C4E-94AB-1FFA3B312154}" srcOrd="0" destOrd="0" presId="urn:microsoft.com/office/officeart/2005/8/layout/hierarchy1"/>
    <dgm:cxn modelId="{067965C9-E755-49DB-87E9-697E55B078CB}" type="presParOf" srcId="{D254A8E1-1E46-49E7-8D5F-C451B3CD1286}" destId="{588A1135-6483-4A7A-9D27-B63AAE5E6B74}" srcOrd="1" destOrd="0" presId="urn:microsoft.com/office/officeart/2005/8/layout/hierarchy1"/>
    <dgm:cxn modelId="{FCC9FA86-8EE7-4CEF-88EA-3C961DC4DDE5}" type="presParOf" srcId="{588A1135-6483-4A7A-9D27-B63AAE5E6B74}" destId="{31D2910C-B91B-4CF0-A883-C1D71F3F9543}" srcOrd="0" destOrd="0" presId="urn:microsoft.com/office/officeart/2005/8/layout/hierarchy1"/>
    <dgm:cxn modelId="{30245057-494A-4431-B045-F8C7B6D6DEC8}" type="presParOf" srcId="{31D2910C-B91B-4CF0-A883-C1D71F3F9543}" destId="{F53D254B-DFF1-4A14-B02A-95119F9965A3}" srcOrd="0" destOrd="0" presId="urn:microsoft.com/office/officeart/2005/8/layout/hierarchy1"/>
    <dgm:cxn modelId="{DDB139D3-33D8-4047-82E6-CAF5584592AE}" type="presParOf" srcId="{31D2910C-B91B-4CF0-A883-C1D71F3F9543}" destId="{A095E7B0-B463-41D6-8E88-D05033BFD8D2}" srcOrd="1" destOrd="0" presId="urn:microsoft.com/office/officeart/2005/8/layout/hierarchy1"/>
    <dgm:cxn modelId="{287BC261-1BD1-490D-B0ED-79DEDF37D4A6}" type="presParOf" srcId="{588A1135-6483-4A7A-9D27-B63AAE5E6B74}" destId="{6E03996A-E723-4816-9870-E2597D03B6C6}" srcOrd="1" destOrd="0" presId="urn:microsoft.com/office/officeart/2005/8/layout/hierarchy1"/>
    <dgm:cxn modelId="{F32DD68C-21C3-4846-840E-C422E10BECEE}" type="presParOf" srcId="{6E03996A-E723-4816-9870-E2597D03B6C6}" destId="{BBAE5FE7-35B2-4921-8101-A11217E47EFD}" srcOrd="0" destOrd="0" presId="urn:microsoft.com/office/officeart/2005/8/layout/hierarchy1"/>
    <dgm:cxn modelId="{7E29F4EB-02B7-451E-B0CD-EF580A188560}" type="presParOf" srcId="{6E03996A-E723-4816-9870-E2597D03B6C6}" destId="{47AC786E-1C2A-4988-8EBF-908C39709F33}" srcOrd="1" destOrd="0" presId="urn:microsoft.com/office/officeart/2005/8/layout/hierarchy1"/>
    <dgm:cxn modelId="{7FE9A161-19F5-4BCE-AC45-35E2E1BE56D2}" type="presParOf" srcId="{47AC786E-1C2A-4988-8EBF-908C39709F33}" destId="{86AF511E-F7C7-42AC-8A5C-56B2BC47238E}" srcOrd="0" destOrd="0" presId="urn:microsoft.com/office/officeart/2005/8/layout/hierarchy1"/>
    <dgm:cxn modelId="{DC1FA4DB-0AAB-4BB5-8E17-6116233BE32C}" type="presParOf" srcId="{86AF511E-F7C7-42AC-8A5C-56B2BC47238E}" destId="{3E8A40FF-9281-479B-B354-6FEAE1F0C3B3}" srcOrd="0" destOrd="0" presId="urn:microsoft.com/office/officeart/2005/8/layout/hierarchy1"/>
    <dgm:cxn modelId="{BEBF764D-8067-488C-B376-3583F04B9C23}" type="presParOf" srcId="{86AF511E-F7C7-42AC-8A5C-56B2BC47238E}" destId="{CE7F40E0-7AC2-4CE4-907B-4794D595E930}" srcOrd="1" destOrd="0" presId="urn:microsoft.com/office/officeart/2005/8/layout/hierarchy1"/>
    <dgm:cxn modelId="{3EB770BB-C763-4482-AECE-C02FA11CF4DE}" type="presParOf" srcId="{47AC786E-1C2A-4988-8EBF-908C39709F33}" destId="{734B626F-9CE3-424D-AB66-127D79B060E1}" srcOrd="1" destOrd="0" presId="urn:microsoft.com/office/officeart/2005/8/layout/hierarchy1"/>
    <dgm:cxn modelId="{CD93F6F4-B64B-4917-B362-191B1CB458A1}" type="presParOf" srcId="{6304D11C-FEA5-449A-8D71-CE9E33D9D6DC}" destId="{53215C16-0E56-4D49-A0B8-6F77A98657A7}" srcOrd="2" destOrd="0" presId="urn:microsoft.com/office/officeart/2005/8/layout/hierarchy1"/>
    <dgm:cxn modelId="{40D910DF-3758-40E9-A85C-72C6125D17BA}" type="presParOf" srcId="{6304D11C-FEA5-449A-8D71-CE9E33D9D6DC}" destId="{478013B4-27CD-4924-B53B-9C45415BC0FB}" srcOrd="3" destOrd="0" presId="urn:microsoft.com/office/officeart/2005/8/layout/hierarchy1"/>
    <dgm:cxn modelId="{8337D96C-A314-48E7-8F6F-C003127E2B73}" type="presParOf" srcId="{478013B4-27CD-4924-B53B-9C45415BC0FB}" destId="{AE658EF7-B6FE-497D-BCC2-A93C539BD336}" srcOrd="0" destOrd="0" presId="urn:microsoft.com/office/officeart/2005/8/layout/hierarchy1"/>
    <dgm:cxn modelId="{91DE96F1-CAA8-424B-AC8C-0889C8DFB2F5}" type="presParOf" srcId="{AE658EF7-B6FE-497D-BCC2-A93C539BD336}" destId="{8925473E-22BA-4719-984F-BCCDBD3A4847}" srcOrd="0" destOrd="0" presId="urn:microsoft.com/office/officeart/2005/8/layout/hierarchy1"/>
    <dgm:cxn modelId="{094F9EF5-EBB0-45E2-8A5B-268048C9CD5B}" type="presParOf" srcId="{AE658EF7-B6FE-497D-BCC2-A93C539BD336}" destId="{F7E92398-2B82-44FE-85CC-883B4F32B390}" srcOrd="1" destOrd="0" presId="urn:microsoft.com/office/officeart/2005/8/layout/hierarchy1"/>
    <dgm:cxn modelId="{D559237D-E9B2-4DDE-AE63-F96070102402}" type="presParOf" srcId="{478013B4-27CD-4924-B53B-9C45415BC0FB}" destId="{A90EFD48-4A34-4884-B71A-DD95AAE466FB}" srcOrd="1" destOrd="0" presId="urn:microsoft.com/office/officeart/2005/8/layout/hierarchy1"/>
    <dgm:cxn modelId="{5BBB926D-8B27-4FDF-A951-21D4631D45F7}" type="presParOf" srcId="{A90EFD48-4A34-4884-B71A-DD95AAE466FB}" destId="{1FD4C200-5CDD-415A-A7D3-0C51C8C64BDB}" srcOrd="0" destOrd="0" presId="urn:microsoft.com/office/officeart/2005/8/layout/hierarchy1"/>
    <dgm:cxn modelId="{DAB58DAF-96E2-4E84-95F7-84B4ABDBEEB0}" type="presParOf" srcId="{A90EFD48-4A34-4884-B71A-DD95AAE466FB}" destId="{12E84BD9-3AEB-449E-B03E-222941202DAE}" srcOrd="1" destOrd="0" presId="urn:microsoft.com/office/officeart/2005/8/layout/hierarchy1"/>
    <dgm:cxn modelId="{53E5985E-96CD-4C5A-8006-A004CF506EF6}" type="presParOf" srcId="{12E84BD9-3AEB-449E-B03E-222941202DAE}" destId="{FB456628-8E70-4121-8142-1A31205254D7}" srcOrd="0" destOrd="0" presId="urn:microsoft.com/office/officeart/2005/8/layout/hierarchy1"/>
    <dgm:cxn modelId="{28F571C7-2975-41F9-8F88-34811CA8F7A6}" type="presParOf" srcId="{FB456628-8E70-4121-8142-1A31205254D7}" destId="{77569949-A2F2-4D47-BF0F-D0758A8026C1}" srcOrd="0" destOrd="0" presId="urn:microsoft.com/office/officeart/2005/8/layout/hierarchy1"/>
    <dgm:cxn modelId="{485699B4-537D-46CD-84C1-6DC19C2ED2FF}" type="presParOf" srcId="{FB456628-8E70-4121-8142-1A31205254D7}" destId="{B07BD34C-A3EA-4EE3-8C27-B2528EA8CF03}" srcOrd="1" destOrd="0" presId="urn:microsoft.com/office/officeart/2005/8/layout/hierarchy1"/>
    <dgm:cxn modelId="{D234B063-4245-4C18-903C-BF9823F0C860}" type="presParOf" srcId="{12E84BD9-3AEB-449E-B03E-222941202DAE}" destId="{89F54942-1E5B-4076-AEC7-D5E63DBFA65D}" srcOrd="1" destOrd="0" presId="urn:microsoft.com/office/officeart/2005/8/layout/hierarchy1"/>
    <dgm:cxn modelId="{0535270C-58DB-4869-8F41-692C7BF40970}" type="presParOf" srcId="{A90EFD48-4A34-4884-B71A-DD95AAE466FB}" destId="{1B7422B6-DB78-41E3-921D-83D35708A293}" srcOrd="2" destOrd="0" presId="urn:microsoft.com/office/officeart/2005/8/layout/hierarchy1"/>
    <dgm:cxn modelId="{D5B21110-07FD-4E87-9CE9-8C5B991A243A}" type="presParOf" srcId="{A90EFD48-4A34-4884-B71A-DD95AAE466FB}" destId="{FFA6309F-18A4-4773-8CA0-6927D3517D81}" srcOrd="3" destOrd="0" presId="urn:microsoft.com/office/officeart/2005/8/layout/hierarchy1"/>
    <dgm:cxn modelId="{5D6027D4-9DC9-489C-ADBB-B93DB76E4417}" type="presParOf" srcId="{FFA6309F-18A4-4773-8CA0-6927D3517D81}" destId="{D8186F43-3BDF-4A8B-ACAE-5DE3BD167EA4}" srcOrd="0" destOrd="0" presId="urn:microsoft.com/office/officeart/2005/8/layout/hierarchy1"/>
    <dgm:cxn modelId="{DB2BC3AA-1314-40FB-9989-59163C8F90AE}" type="presParOf" srcId="{D8186F43-3BDF-4A8B-ACAE-5DE3BD167EA4}" destId="{C2278B3E-A3C2-41F5-A218-A53E5523C3CF}" srcOrd="0" destOrd="0" presId="urn:microsoft.com/office/officeart/2005/8/layout/hierarchy1"/>
    <dgm:cxn modelId="{E0023E13-8169-4C30-8D32-BF2859A01B00}" type="presParOf" srcId="{D8186F43-3BDF-4A8B-ACAE-5DE3BD167EA4}" destId="{0FF661F7-46E2-441D-9421-651FDC575727}" srcOrd="1" destOrd="0" presId="urn:microsoft.com/office/officeart/2005/8/layout/hierarchy1"/>
    <dgm:cxn modelId="{E87016A7-C600-471B-9632-711C48EB288B}" type="presParOf" srcId="{FFA6309F-18A4-4773-8CA0-6927D3517D81}" destId="{F9A23B09-6D57-459A-B5B9-1DB65985FF7D}" srcOrd="1" destOrd="0" presId="urn:microsoft.com/office/officeart/2005/8/layout/hierarchy1"/>
    <dgm:cxn modelId="{B00C389C-47BA-4682-A961-620C16861EFC}" type="presParOf" srcId="{A90EFD48-4A34-4884-B71A-DD95AAE466FB}" destId="{C182B08B-E5F6-462D-BFED-2A122AC6E846}" srcOrd="4" destOrd="0" presId="urn:microsoft.com/office/officeart/2005/8/layout/hierarchy1"/>
    <dgm:cxn modelId="{C1BAEE15-E7BF-4A6B-8D94-E1E44597DE01}" type="presParOf" srcId="{A90EFD48-4A34-4884-B71A-DD95AAE466FB}" destId="{B4DE8002-D78F-412E-B343-EF1B62BE6510}" srcOrd="5" destOrd="0" presId="urn:microsoft.com/office/officeart/2005/8/layout/hierarchy1"/>
    <dgm:cxn modelId="{313BE772-C053-4510-A790-D4A87350C11A}" type="presParOf" srcId="{B4DE8002-D78F-412E-B343-EF1B62BE6510}" destId="{BE3DBCC6-BD84-492C-ACDA-E4A1FD497733}" srcOrd="0" destOrd="0" presId="urn:microsoft.com/office/officeart/2005/8/layout/hierarchy1"/>
    <dgm:cxn modelId="{EA6581EA-EAAA-43F3-91C1-0EDDBFDDD39E}" type="presParOf" srcId="{BE3DBCC6-BD84-492C-ACDA-E4A1FD497733}" destId="{8245F6CB-F8EB-4E9B-B5F2-218A9F0D5F8F}" srcOrd="0" destOrd="0" presId="urn:microsoft.com/office/officeart/2005/8/layout/hierarchy1"/>
    <dgm:cxn modelId="{E2F63A6F-9942-49FE-AF50-38F27EFEA38D}" type="presParOf" srcId="{BE3DBCC6-BD84-492C-ACDA-E4A1FD497733}" destId="{62EA18C9-EF7C-466A-BBDE-81F6B1B80A19}" srcOrd="1" destOrd="0" presId="urn:microsoft.com/office/officeart/2005/8/layout/hierarchy1"/>
    <dgm:cxn modelId="{178FD975-5AE0-4BD6-80E7-B16A2E8354E5}" type="presParOf" srcId="{B4DE8002-D78F-412E-B343-EF1B62BE6510}" destId="{A537AB96-8C9F-40CB-9861-61CD6773B5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7E957-710A-4870-B61F-FD1A1054CDDA}">
      <dsp:nvSpPr>
        <dsp:cNvPr id="0" name=""/>
        <dsp:cNvSpPr/>
      </dsp:nvSpPr>
      <dsp:spPr>
        <a:xfrm>
          <a:off x="5713906" y="2625826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422B6-DB78-41E3-921D-83D35708A293}">
      <dsp:nvSpPr>
        <dsp:cNvPr id="0" name=""/>
        <dsp:cNvSpPr/>
      </dsp:nvSpPr>
      <dsp:spPr>
        <a:xfrm>
          <a:off x="5668186" y="2625826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4C200-5CDD-415A-A7D3-0C51C8C64BDB}">
      <dsp:nvSpPr>
        <dsp:cNvPr id="0" name=""/>
        <dsp:cNvSpPr/>
      </dsp:nvSpPr>
      <dsp:spPr>
        <a:xfrm>
          <a:off x="4038652" y="2625826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15C16-0E56-4D49-A0B8-6F77A98657A7}">
      <dsp:nvSpPr>
        <dsp:cNvPr id="0" name=""/>
        <dsp:cNvSpPr/>
      </dsp:nvSpPr>
      <dsp:spPr>
        <a:xfrm>
          <a:off x="3619838" y="1356821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094067" y="271657"/>
              </a:lnTo>
              <a:lnTo>
                <a:pt x="2094067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18F96-384B-4993-9CB7-63293A174B31}">
      <dsp:nvSpPr>
        <dsp:cNvPr id="0" name=""/>
        <dsp:cNvSpPr/>
      </dsp:nvSpPr>
      <dsp:spPr>
        <a:xfrm>
          <a:off x="1525771" y="2625826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7D8C0-4941-4C4E-94AB-1FFA3B312154}">
      <dsp:nvSpPr>
        <dsp:cNvPr id="0" name=""/>
        <dsp:cNvSpPr/>
      </dsp:nvSpPr>
      <dsp:spPr>
        <a:xfrm>
          <a:off x="688144" y="2625826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AC9D-C836-463B-8AC7-A8686FECE112}">
      <dsp:nvSpPr>
        <dsp:cNvPr id="0" name=""/>
        <dsp:cNvSpPr/>
      </dsp:nvSpPr>
      <dsp:spPr>
        <a:xfrm>
          <a:off x="1525771" y="1356821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2094067" y="0"/>
              </a:moveTo>
              <a:lnTo>
                <a:pt x="209406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09C0C-7F19-42DC-94D5-BD1DEFE904B4}">
      <dsp:nvSpPr>
        <dsp:cNvPr id="0" name=""/>
        <dsp:cNvSpPr/>
      </dsp:nvSpPr>
      <dsp:spPr>
        <a:xfrm>
          <a:off x="2934507" y="48645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9913F-61BB-41C9-A674-FDD9505E660E}">
      <dsp:nvSpPr>
        <dsp:cNvPr id="0" name=""/>
        <dsp:cNvSpPr/>
      </dsp:nvSpPr>
      <dsp:spPr>
        <a:xfrm>
          <a:off x="3086803" y="63113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Recognize Respiratory Distress</a:t>
          </a:r>
          <a:endParaRPr lang="en-US" sz="1400" kern="1200" dirty="0"/>
        </a:p>
      </dsp:txBody>
      <dsp:txXfrm>
        <a:off x="3112295" y="656623"/>
        <a:ext cx="1319678" cy="819386"/>
      </dsp:txXfrm>
    </dsp:sp>
    <dsp:sp modelId="{68C55456-FFB5-4EC6-B059-67BC5DBA037F}">
      <dsp:nvSpPr>
        <dsp:cNvPr id="0" name=""/>
        <dsp:cNvSpPr/>
      </dsp:nvSpPr>
      <dsp:spPr>
        <a:xfrm>
          <a:off x="840439" y="1755455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6E972-75D3-4391-8F44-6DAA53111C51}">
      <dsp:nvSpPr>
        <dsp:cNvPr id="0" name=""/>
        <dsp:cNvSpPr/>
      </dsp:nvSpPr>
      <dsp:spPr>
        <a:xfrm>
          <a:off x="992735" y="1900136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and treat Underlying etiology</a:t>
          </a:r>
          <a:endParaRPr lang="en-US" sz="1400" kern="1200" dirty="0"/>
        </a:p>
      </dsp:txBody>
      <dsp:txXfrm>
        <a:off x="1018227" y="1925628"/>
        <a:ext cx="1319678" cy="819386"/>
      </dsp:txXfrm>
    </dsp:sp>
    <dsp:sp modelId="{F53D254B-DFF1-4A14-B02A-95119F9965A3}">
      <dsp:nvSpPr>
        <dsp:cNvPr id="0" name=""/>
        <dsp:cNvSpPr/>
      </dsp:nvSpPr>
      <dsp:spPr>
        <a:xfrm>
          <a:off x="2812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5E7B0-B463-41D6-8E88-D05033BFD8D2}">
      <dsp:nvSpPr>
        <dsp:cNvPr id="0" name=""/>
        <dsp:cNvSpPr/>
      </dsp:nvSpPr>
      <dsp:spPr>
        <a:xfrm>
          <a:off x="155108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Upper airway disease</a:t>
          </a:r>
          <a:endParaRPr lang="en-US" sz="1400" kern="1200" dirty="0"/>
        </a:p>
      </dsp:txBody>
      <dsp:txXfrm>
        <a:off x="180600" y="3194633"/>
        <a:ext cx="1319678" cy="819386"/>
      </dsp:txXfrm>
    </dsp:sp>
    <dsp:sp modelId="{4FC91FCB-F3A6-4F86-A05B-E555C3D752B4}">
      <dsp:nvSpPr>
        <dsp:cNvPr id="0" name=""/>
        <dsp:cNvSpPr/>
      </dsp:nvSpPr>
      <dsp:spPr>
        <a:xfrm>
          <a:off x="1678066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A1F4D-CDB5-4CFC-A773-915E741D89AB}">
      <dsp:nvSpPr>
        <dsp:cNvPr id="0" name=""/>
        <dsp:cNvSpPr/>
      </dsp:nvSpPr>
      <dsp:spPr>
        <a:xfrm>
          <a:off x="1830362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Lower airway disease</a:t>
          </a:r>
          <a:endParaRPr lang="en-US" sz="1400" kern="1200" dirty="0"/>
        </a:p>
      </dsp:txBody>
      <dsp:txXfrm>
        <a:off x="1855854" y="3194633"/>
        <a:ext cx="1319678" cy="819386"/>
      </dsp:txXfrm>
    </dsp:sp>
    <dsp:sp modelId="{8925473E-22BA-4719-984F-BCCDBD3A4847}">
      <dsp:nvSpPr>
        <dsp:cNvPr id="0" name=""/>
        <dsp:cNvSpPr/>
      </dsp:nvSpPr>
      <dsp:spPr>
        <a:xfrm>
          <a:off x="5028574" y="1755455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92398-2B82-44FE-85CC-883B4F32B390}">
      <dsp:nvSpPr>
        <dsp:cNvPr id="0" name=""/>
        <dsp:cNvSpPr/>
      </dsp:nvSpPr>
      <dsp:spPr>
        <a:xfrm>
          <a:off x="5180870" y="1900136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Offer supportive care </a:t>
          </a:r>
          <a:endParaRPr lang="en-US" sz="1400" kern="1200" dirty="0"/>
        </a:p>
      </dsp:txBody>
      <dsp:txXfrm>
        <a:off x="5206362" y="1925628"/>
        <a:ext cx="1319678" cy="819386"/>
      </dsp:txXfrm>
    </dsp:sp>
    <dsp:sp modelId="{77569949-A2F2-4D47-BF0F-D0758A8026C1}">
      <dsp:nvSpPr>
        <dsp:cNvPr id="0" name=""/>
        <dsp:cNvSpPr/>
      </dsp:nvSpPr>
      <dsp:spPr>
        <a:xfrm>
          <a:off x="3353320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BD34C-A3EA-4EE3-8C27-B2528EA8CF03}">
      <dsp:nvSpPr>
        <dsp:cNvPr id="0" name=""/>
        <dsp:cNvSpPr/>
      </dsp:nvSpPr>
      <dsp:spPr>
        <a:xfrm>
          <a:off x="3505616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Oxygenation</a:t>
          </a:r>
          <a:endParaRPr lang="en-US" sz="1400" kern="1200" dirty="0"/>
        </a:p>
      </dsp:txBody>
      <dsp:txXfrm>
        <a:off x="3531108" y="3194633"/>
        <a:ext cx="1319678" cy="819386"/>
      </dsp:txXfrm>
    </dsp:sp>
    <dsp:sp modelId="{C2278B3E-A3C2-41F5-A218-A53E5523C3CF}">
      <dsp:nvSpPr>
        <dsp:cNvPr id="0" name=""/>
        <dsp:cNvSpPr/>
      </dsp:nvSpPr>
      <dsp:spPr>
        <a:xfrm>
          <a:off x="5028574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661F7-46E2-441D-9421-651FDC575727}">
      <dsp:nvSpPr>
        <dsp:cNvPr id="0" name=""/>
        <dsp:cNvSpPr/>
      </dsp:nvSpPr>
      <dsp:spPr>
        <a:xfrm>
          <a:off x="5180870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Decrease work of breathing </a:t>
          </a:r>
          <a:endParaRPr lang="en-US" sz="1400" kern="1200" dirty="0"/>
        </a:p>
      </dsp:txBody>
      <dsp:txXfrm>
        <a:off x="5206362" y="3194633"/>
        <a:ext cx="1319678" cy="819386"/>
      </dsp:txXfrm>
    </dsp:sp>
    <dsp:sp modelId="{498405E8-AE06-4001-B2BD-336AD0D53869}">
      <dsp:nvSpPr>
        <dsp:cNvPr id="0" name=""/>
        <dsp:cNvSpPr/>
      </dsp:nvSpPr>
      <dsp:spPr>
        <a:xfrm>
          <a:off x="6703828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65480-7DAC-4E8F-8C94-DE4DC5338AC9}">
      <dsp:nvSpPr>
        <dsp:cNvPr id="0" name=""/>
        <dsp:cNvSpPr/>
      </dsp:nvSpPr>
      <dsp:spPr>
        <a:xfrm>
          <a:off x="6856124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Ventilation</a:t>
          </a:r>
          <a:endParaRPr lang="en-US" sz="1400" kern="1200" dirty="0"/>
        </a:p>
      </dsp:txBody>
      <dsp:txXfrm>
        <a:off x="6881616" y="3194633"/>
        <a:ext cx="1319678" cy="81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3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Sniffing = head tilt, chin 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DADAE-F9F7-4BD0-AA8D-A324DBA452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E6FB912-7241-A94E-9456-8504F6FE9EA0}" type="datetime4">
              <a:rPr lang="en-US" smtClean="0"/>
              <a:pPr/>
              <a:t>July 26,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nq2BvX9aw&amp;feature=fvwre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lidEPhLd48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Asiems@childrensnational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Distress &amp; Respiratory Failure</a:t>
            </a:r>
            <a:br>
              <a:rPr lang="en-US" dirty="0" smtClean="0"/>
            </a:br>
            <a:r>
              <a:rPr lang="en-US" dirty="0" smtClean="0"/>
              <a:t>Ashley Siems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MAYBE!!!! We need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child is clearly in distress but in order to say they have “failure”, then we need to have evidence of hypoxemia OR hypercarbia…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causes hypoxemia? (6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Altitude</a:t>
            </a:r>
          </a:p>
          <a:p>
            <a:r>
              <a:rPr lang="en-US" dirty="0" smtClean="0"/>
              <a:t>V-Q mismatch</a:t>
            </a:r>
          </a:p>
          <a:p>
            <a:r>
              <a:rPr lang="en-US" dirty="0" smtClean="0"/>
              <a:t>Shunting of blood</a:t>
            </a:r>
          </a:p>
          <a:p>
            <a:r>
              <a:rPr lang="en-US" dirty="0" smtClean="0"/>
              <a:t>Hypoventilation</a:t>
            </a:r>
          </a:p>
          <a:p>
            <a:r>
              <a:rPr lang="en-US" dirty="0" smtClean="0"/>
              <a:t>Diffusion abnormalities</a:t>
            </a:r>
          </a:p>
          <a:p>
            <a:r>
              <a:rPr lang="en-US" dirty="0" err="1" smtClean="0"/>
              <a:t>Hemoglobinopathies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 a child in respiratory distress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312283"/>
              </p:ext>
            </p:extLst>
          </p:nvPr>
        </p:nvGraphicFramePr>
        <p:xfrm>
          <a:off x="418011" y="13258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Distress: 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www.youtube.com/watch?v=1Enq2BvX9aw&amp;feature=fvwrel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Stridor:   List etiologies and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79927"/>
              </p:ext>
            </p:extLst>
          </p:nvPr>
        </p:nvGraphicFramePr>
        <p:xfrm>
          <a:off x="418011" y="13258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5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Distress:  What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http://www.youtube.com/watch?v=5lidEPhLd48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positive pressure to the airway to help stent alveolar open and prevent collapse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Grunting:  How might you treat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625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5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get to elevated levels of support, let’s discuss common ways to deliver oxygen….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5" name="Picture 2" descr="http://www.myrespiratorysupply.com/images/micro%20generi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57300"/>
            <a:ext cx="3200400" cy="2400300"/>
          </a:xfrm>
          <a:prstGeom prst="rect">
            <a:avLst/>
          </a:prstGeom>
          <a:noFill/>
        </p:spPr>
      </p:pic>
      <p:pic>
        <p:nvPicPr>
          <p:cNvPr id="6" name="Picture 5" descr="http://img1.tradeget.com/sudarsurgicals%5CCM8Q0D6M1product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91" y="3657600"/>
            <a:ext cx="4107418" cy="3048000"/>
          </a:xfrm>
          <a:prstGeom prst="rect">
            <a:avLst/>
          </a:prstGeom>
          <a:noFill/>
        </p:spPr>
      </p:pic>
      <p:pic>
        <p:nvPicPr>
          <p:cNvPr id="7" name="Picture 6" descr="http://www.watersafety.com/rescue-and-response-equipment/images/422502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440" y="1565366"/>
            <a:ext cx="3962400" cy="2882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3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Cannula:  What does it provide? (3 points)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FiO2</a:t>
            </a:r>
          </a:p>
          <a:p>
            <a:r>
              <a:rPr lang="en-US" dirty="0" smtClean="0"/>
              <a:t>How much increased FiO2?</a:t>
            </a:r>
          </a:p>
          <a:p>
            <a:pPr lvl="1"/>
            <a:r>
              <a:rPr lang="en-US" dirty="0" smtClean="0"/>
              <a:t>For every 1 LPM with 100% oxygen, you have an increase in FiO2 by 4%</a:t>
            </a:r>
          </a:p>
          <a:p>
            <a:r>
              <a:rPr lang="en-US" dirty="0" smtClean="0"/>
              <a:t>Is there a maximum?</a:t>
            </a:r>
          </a:p>
          <a:p>
            <a:pPr lvl="1"/>
            <a:r>
              <a:rPr lang="en-US" dirty="0" smtClean="0"/>
              <a:t>Yes, 40% (or approximately 4 LPM)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7" name="Picture 2" descr="http://www.myrespiratorysupply.com/images/micro%20generic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5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end of this session, you should be able 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the signs and symptoms of respiratory distress</a:t>
            </a:r>
          </a:p>
          <a:p>
            <a:r>
              <a:rPr lang="en-US" dirty="0" smtClean="0"/>
              <a:t>Identify Respiratory Failure</a:t>
            </a:r>
          </a:p>
          <a:p>
            <a:r>
              <a:rPr lang="en-US" dirty="0" smtClean="0"/>
              <a:t>Discuss management options for respiratory distress and failure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Venturi</a:t>
            </a:r>
            <a:r>
              <a:rPr lang="en-US" dirty="0" smtClean="0"/>
              <a:t> Mask:  Just for education (0 points)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Alternative delivery</a:t>
            </a:r>
          </a:p>
          <a:p>
            <a:r>
              <a:rPr lang="en-US" dirty="0" smtClean="0"/>
              <a:t>Increased ability to provide FiO2 </a:t>
            </a:r>
          </a:p>
          <a:p>
            <a:pPr lvl="1"/>
            <a:r>
              <a:rPr lang="en-US" dirty="0" smtClean="0"/>
              <a:t>Max 60%</a:t>
            </a:r>
          </a:p>
          <a:p>
            <a:r>
              <a:rPr lang="en-US" dirty="0" smtClean="0"/>
              <a:t>Titration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6" name="Content Placeholder 5" descr="http://img1.tradeget.com/sudarsurgicals%5CCM8Q0D6M1product3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958181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7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Non-rebreather (1 point)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Maximal delivery of oxygen without positive pressure</a:t>
            </a:r>
          </a:p>
          <a:p>
            <a:r>
              <a:rPr lang="en-US" dirty="0" smtClean="0"/>
              <a:t>With leaks in the system, can deliver between 60 to 95% FiO2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6" name="Content Placeholder 5" descr="http://www.watersafety.com/rescue-and-response-equipment/images/4225023.jpg">
            <a:hlinkClick r:id="" action="ppaction://noaction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32" y="1724297"/>
            <a:ext cx="3805571" cy="3691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2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tiring out? (1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of the diaphragm to contract resulting in shallow breathing and reliance on accessory muscles to maintain the work of breathing</a:t>
            </a:r>
          </a:p>
          <a:p>
            <a:pPr lvl="1"/>
            <a:r>
              <a:rPr lang="en-US" dirty="0" smtClean="0"/>
              <a:t>While this can occur, it is extremely rare in pediatrics and often looks like:</a:t>
            </a:r>
          </a:p>
          <a:p>
            <a:pPr lvl="2"/>
            <a:r>
              <a:rPr lang="en-US" dirty="0" smtClean="0"/>
              <a:t>Shallow breathing at a fast rate with accessory muscle use and elevated HR</a:t>
            </a:r>
          </a:p>
          <a:p>
            <a:r>
              <a:rPr lang="en-US" dirty="0" smtClean="0"/>
              <a:t>Goal:  Intervene prior to failure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let’s say a kid stops breathing on the floor, what can you do? (2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a code!!</a:t>
            </a:r>
          </a:p>
          <a:p>
            <a:r>
              <a:rPr lang="en-US" dirty="0" smtClean="0"/>
              <a:t>Start bag mask ventilation!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Valve Mask Ventilation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to use</a:t>
            </a:r>
            <a:r>
              <a:rPr lang="en-US" dirty="0" smtClean="0"/>
              <a:t>: (4 points)</a:t>
            </a:r>
            <a:endParaRPr lang="en-US" dirty="0"/>
          </a:p>
          <a:p>
            <a:pPr lvl="1"/>
            <a:r>
              <a:rPr lang="en-US" dirty="0"/>
              <a:t>Apnea</a:t>
            </a:r>
          </a:p>
          <a:p>
            <a:pPr lvl="1"/>
            <a:r>
              <a:rPr lang="en-US" dirty="0"/>
              <a:t>Altered mental status without appropriate respiratory effort</a:t>
            </a:r>
          </a:p>
          <a:p>
            <a:pPr lvl="1"/>
            <a:r>
              <a:rPr lang="en-US" dirty="0"/>
              <a:t>Respiratory failure that is failing alternative therapies</a:t>
            </a:r>
          </a:p>
          <a:p>
            <a:pPr lvl="1"/>
            <a:r>
              <a:rPr lang="en-US" dirty="0"/>
              <a:t>Transition to intubation</a:t>
            </a:r>
          </a:p>
          <a:p>
            <a:r>
              <a:rPr lang="en-US" dirty="0"/>
              <a:t>As effective as intubation in MOST pediatric patients for short periods of 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 dirty="0"/>
          </a:p>
        </p:txBody>
      </p:sp>
      <p:pic>
        <p:nvPicPr>
          <p:cNvPr id="7" name="Picture 2" descr="http://www.firstaidsuppliesplus.com/PDGImages/4510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Valve Mask Ventilation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593669"/>
            <a:ext cx="5294885" cy="366859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08914" y="1711234"/>
            <a:ext cx="2677886" cy="44149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much oxygen do you deliver?</a:t>
            </a:r>
          </a:p>
          <a:p>
            <a:pPr lvl="1"/>
            <a:r>
              <a:rPr lang="en-US" dirty="0" smtClean="0"/>
              <a:t>&gt;90%</a:t>
            </a:r>
          </a:p>
          <a:p>
            <a:r>
              <a:rPr lang="en-US" dirty="0" smtClean="0"/>
              <a:t>How do you know it’s effective</a:t>
            </a:r>
          </a:p>
          <a:p>
            <a:pPr lvl="1"/>
            <a:r>
              <a:rPr lang="en-US" dirty="0" smtClean="0"/>
              <a:t>Chest Rise!!!</a:t>
            </a:r>
          </a:p>
          <a:p>
            <a:pPr lvl="1"/>
            <a:r>
              <a:rPr lang="en-US" dirty="0" smtClean="0"/>
              <a:t>Oxygen levels</a:t>
            </a:r>
          </a:p>
          <a:p>
            <a:pPr lvl="1"/>
            <a:r>
              <a:rPr lang="en-US" dirty="0" smtClean="0"/>
              <a:t>End tidal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lowm.com/resources/glowm/graphics/figures/v3/0680/00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503487" cy="381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midline</a:t>
            </a:r>
          </a:p>
          <a:p>
            <a:r>
              <a:rPr lang="en-US" dirty="0" smtClean="0"/>
              <a:t>Flexion of the neck</a:t>
            </a:r>
          </a:p>
          <a:p>
            <a:r>
              <a:rPr lang="en-US" dirty="0" smtClean="0"/>
              <a:t>Towel roll under shoulders</a:t>
            </a:r>
          </a:p>
          <a:p>
            <a:r>
              <a:rPr lang="en-US" dirty="0" smtClean="0"/>
              <a:t>Sniffing position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10000" cy="4525963"/>
          </a:xfrm>
        </p:spPr>
        <p:txBody>
          <a:bodyPr/>
          <a:lstStyle/>
          <a:p>
            <a:r>
              <a:rPr lang="en-US" dirty="0" smtClean="0"/>
              <a:t>Thumb + index finger = C</a:t>
            </a:r>
          </a:p>
          <a:p>
            <a:r>
              <a:rPr lang="en-US" dirty="0" smtClean="0"/>
              <a:t>Middle + ring + pinkie finger = E</a:t>
            </a:r>
          </a:p>
          <a:p>
            <a:r>
              <a:rPr lang="en-US" dirty="0" smtClean="0"/>
              <a:t>Jaw thrust with E</a:t>
            </a:r>
          </a:p>
          <a:p>
            <a:r>
              <a:rPr lang="en-US" dirty="0" smtClean="0"/>
              <a:t>Seal with 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 positioning</a:t>
            </a:r>
            <a:endParaRPr lang="en-US" dirty="0"/>
          </a:p>
        </p:txBody>
      </p:sp>
      <p:pic>
        <p:nvPicPr>
          <p:cNvPr id="46082" name="Picture 2" descr="http://www.cardiopulmonaryresuscitation.net/ec-cla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191000" cy="414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 (1 point)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2050" name="Picture 2" descr="http://www.jems.com/content/dam/jems/print-articles/2014/03/1403JEMS_ivFigur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1331836"/>
            <a:ext cx="6165668" cy="40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0343" y="5238206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inflating bag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Inflating Bag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way valve – must be bagging to provide oxygen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Flow inflating Bag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be used in spontaneously breathing patients to provide oxygen and CPAP</a:t>
            </a:r>
          </a:p>
          <a:p>
            <a:r>
              <a:rPr lang="en-US" dirty="0" smtClean="0"/>
              <a:t>Technically a little more difficult to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10" name="Picture 2" descr="http://www.jems.com/content/dam/jems/print-articles/2014/03/1403JEMS_iv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58" y="4715690"/>
            <a:ext cx="2424887" cy="16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1.gstatic.com/images?q=tbn:ANd9GcTFO9iK7atrvuA4xF9ElslZ_PhUmsUExY5vBoBCnYQ9i6cVYiZ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4534232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groups of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Introduce yourselves</a:t>
            </a:r>
          </a:p>
          <a:p>
            <a:r>
              <a:rPr lang="en-US" dirty="0" smtClean="0"/>
              <a:t>Elect a team spokesperson</a:t>
            </a:r>
          </a:p>
          <a:p>
            <a:r>
              <a:rPr lang="en-US" dirty="0" smtClean="0"/>
              <a:t>Elect a recorder</a:t>
            </a:r>
          </a:p>
          <a:p>
            <a:r>
              <a:rPr lang="en-US" dirty="0" smtClean="0"/>
              <a:t>Average your year in training</a:t>
            </a:r>
          </a:p>
          <a:p>
            <a:pPr lvl="1"/>
            <a:r>
              <a:rPr lang="en-US" dirty="0" smtClean="0"/>
              <a:t>MS III = 1</a:t>
            </a:r>
          </a:p>
          <a:p>
            <a:pPr lvl="1"/>
            <a:r>
              <a:rPr lang="en-US" dirty="0" smtClean="0"/>
              <a:t>MS IV = 2</a:t>
            </a:r>
          </a:p>
          <a:p>
            <a:pPr lvl="1"/>
            <a:r>
              <a:rPr lang="en-US" dirty="0" smtClean="0"/>
              <a:t>Interns = 3</a:t>
            </a:r>
          </a:p>
          <a:p>
            <a:pPr lvl="1"/>
            <a:r>
              <a:rPr lang="en-US" dirty="0" smtClean="0"/>
              <a:t>Second years = 4</a:t>
            </a:r>
          </a:p>
          <a:p>
            <a:pPr lvl="1"/>
            <a:r>
              <a:rPr lang="en-US" dirty="0" smtClean="0"/>
              <a:t>Third Years = 5</a:t>
            </a:r>
          </a:p>
          <a:p>
            <a:r>
              <a:rPr lang="en-US" dirty="0" smtClean="0"/>
              <a:t>Divide 1/average and place that on top of your scorecard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Therapies:  HFNC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Increases the total FiO2 non-invasively given (increase from 40% to 60%)</a:t>
            </a:r>
          </a:p>
          <a:p>
            <a:r>
              <a:rPr lang="en-US" dirty="0" smtClean="0"/>
              <a:t>Humidified  produces improved delivery</a:t>
            </a:r>
          </a:p>
          <a:p>
            <a:r>
              <a:rPr lang="en-US" dirty="0" smtClean="0"/>
              <a:t>Creates reservoir of inspired air which reduces dead space</a:t>
            </a:r>
          </a:p>
          <a:p>
            <a:r>
              <a:rPr lang="en-US" dirty="0" smtClean="0"/>
              <a:t>Effect:  Improved oxygenation, reduced work of breathing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July 26, 2016</a:t>
            </a:fld>
            <a:endParaRPr lang="en-US"/>
          </a:p>
        </p:txBody>
      </p:sp>
      <p:sp>
        <p:nvSpPr>
          <p:cNvPr id="12" name="AutoShape 4" descr="Image result for vapothe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mspinc.com/image/cache/data/Manufacturers/Vapotherm/precision-flow-vapotherm-rental-50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7" y="1645920"/>
            <a:ext cx="4458630" cy="4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Pressure (CPAP/</a:t>
            </a:r>
            <a:r>
              <a:rPr lang="en-US" dirty="0" err="1" smtClean="0"/>
              <a:t>BiPAP</a:t>
            </a:r>
            <a:r>
              <a:rPr lang="en-US" dirty="0" smtClean="0"/>
              <a:t>):  Non invasive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Physiologic Benefits: (3 points)</a:t>
            </a:r>
          </a:p>
          <a:p>
            <a:pPr lvl="1"/>
            <a:r>
              <a:rPr lang="en-US" dirty="0" smtClean="0"/>
              <a:t>Decreases work of breathing</a:t>
            </a:r>
          </a:p>
          <a:p>
            <a:pPr lvl="1"/>
            <a:r>
              <a:rPr lang="en-US" dirty="0" smtClean="0"/>
              <a:t>Maintains patency of respiratory tract</a:t>
            </a:r>
          </a:p>
          <a:p>
            <a:pPr lvl="1"/>
            <a:r>
              <a:rPr lang="en-US" dirty="0" smtClean="0"/>
              <a:t>Recruits alveoli</a:t>
            </a:r>
          </a:p>
          <a:p>
            <a:pPr lvl="2"/>
            <a:r>
              <a:rPr lang="en-US" dirty="0" smtClean="0"/>
              <a:t>Increases FRC</a:t>
            </a:r>
          </a:p>
          <a:p>
            <a:pPr lvl="2"/>
            <a:r>
              <a:rPr lang="en-US" dirty="0" smtClean="0"/>
              <a:t>Decreases VQ mismatch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Benefits of avoiding intubation:</a:t>
            </a:r>
          </a:p>
          <a:p>
            <a:pPr lvl="1"/>
            <a:r>
              <a:rPr lang="en-US" dirty="0" smtClean="0"/>
              <a:t>Avoid airway injury</a:t>
            </a:r>
          </a:p>
          <a:p>
            <a:pPr lvl="1"/>
            <a:r>
              <a:rPr lang="en-US" dirty="0" smtClean="0"/>
              <a:t>Maintenance of negative pressure breathing</a:t>
            </a:r>
          </a:p>
          <a:p>
            <a:pPr lvl="1"/>
            <a:r>
              <a:rPr lang="en-US" dirty="0" smtClean="0"/>
              <a:t>Avoid complications (VAP, sedation)</a:t>
            </a:r>
          </a:p>
          <a:p>
            <a:r>
              <a:rPr lang="en-US" dirty="0" smtClean="0"/>
              <a:t>Risks: Delay of intubation may make subsequent intubation more challenging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skip the non-invasive step?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Cardiopulmonary arrest</a:t>
            </a:r>
          </a:p>
          <a:p>
            <a:r>
              <a:rPr lang="en-US" dirty="0" smtClean="0"/>
              <a:t>Altered mental status</a:t>
            </a:r>
          </a:p>
          <a:p>
            <a:r>
              <a:rPr lang="en-US" dirty="0" smtClean="0"/>
              <a:t>High Aspiration risk</a:t>
            </a:r>
          </a:p>
          <a:p>
            <a:r>
              <a:rPr lang="en-US" dirty="0" smtClean="0"/>
              <a:t>Airway protection:  </a:t>
            </a:r>
            <a:r>
              <a:rPr lang="en-US" dirty="0" err="1" smtClean="0"/>
              <a:t>Epiglotitis</a:t>
            </a:r>
            <a:r>
              <a:rPr lang="en-US" dirty="0" smtClean="0"/>
              <a:t>, anaphylaxis</a:t>
            </a:r>
          </a:p>
          <a:p>
            <a:r>
              <a:rPr lang="en-US" dirty="0" smtClean="0"/>
              <a:t>Hemodynamic instability:  Shock</a:t>
            </a:r>
          </a:p>
          <a:p>
            <a:r>
              <a:rPr lang="en-US" dirty="0" smtClean="0"/>
              <a:t>Facial injuries</a:t>
            </a:r>
          </a:p>
          <a:p>
            <a:r>
              <a:rPr lang="en-US" dirty="0" smtClean="0"/>
              <a:t>Untreated pneumothorax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95943" y="6970304"/>
            <a:ext cx="2133600" cy="365125"/>
          </a:xfrm>
        </p:spPr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 gadgets: What are these (2 points)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5122" name="Picture 2" descr="http://westmedinc.com/wp-content/uploads/2014/02/Oral-Airways-Colo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3" y="2481943"/>
            <a:ext cx="3920642" cy="23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3.volusion.com/pwmle.pzpmn/v/vspfiles/photos/2-23908-2.jpg?1464951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72581"/>
            <a:ext cx="3810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6146" name="Picture 2" descr="http://www.atitesting.com/ati_next_gen/skillsmodules/content/airway-management/images/ap-devices-nasopharange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23" y="1064623"/>
            <a:ext cx="3853319" cy="55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tfd.com/MosbyMD/thumb/oral-airway-part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" y="2312126"/>
            <a:ext cx="4470919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position called? (1 point)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4772" y="1534886"/>
            <a:ext cx="4038600" cy="4525963"/>
          </a:xfrm>
        </p:spPr>
        <p:txBody>
          <a:bodyPr/>
          <a:lstStyle/>
          <a:p>
            <a:r>
              <a:rPr lang="en-US" dirty="0" smtClean="0"/>
              <a:t>Sniffing position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6" y="1691503"/>
            <a:ext cx="43338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Asiems@childrensnational.org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Function does the lung serve? (total 4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Exchange</a:t>
            </a:r>
          </a:p>
          <a:p>
            <a:pPr lvl="1"/>
            <a:r>
              <a:rPr lang="en-US" dirty="0" smtClean="0"/>
              <a:t>Oxygenation</a:t>
            </a:r>
          </a:p>
          <a:p>
            <a:pPr lvl="1"/>
            <a:r>
              <a:rPr lang="en-US" dirty="0" smtClean="0"/>
              <a:t>Ventilation</a:t>
            </a:r>
          </a:p>
          <a:p>
            <a:r>
              <a:rPr lang="en-US" dirty="0" smtClean="0"/>
              <a:t>Filtration</a:t>
            </a:r>
          </a:p>
          <a:p>
            <a:r>
              <a:rPr lang="en-US" dirty="0" smtClean="0"/>
              <a:t>Defense</a:t>
            </a:r>
          </a:p>
          <a:p>
            <a:r>
              <a:rPr lang="en-US" dirty="0" smtClean="0"/>
              <a:t>Metabolic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respiratory failure? (1 point, 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of the lungs to oxygenate arterial blood adequately and/or fails to prevent CO2 retention</a:t>
            </a:r>
          </a:p>
          <a:p>
            <a:r>
              <a:rPr lang="en-US" dirty="0" smtClean="0"/>
              <a:t>No absolute value but generally accepted to be:</a:t>
            </a:r>
          </a:p>
          <a:p>
            <a:pPr lvl="1"/>
            <a:r>
              <a:rPr lang="en-US" dirty="0" smtClean="0"/>
              <a:t>PaO2 &lt; 60 mmHg</a:t>
            </a:r>
          </a:p>
          <a:p>
            <a:pPr lvl="1"/>
            <a:r>
              <a:rPr lang="en-US" dirty="0" smtClean="0"/>
              <a:t>PaCO2 &gt; 50 or 60 (depending on where you look)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PaO2 &lt; 60mmHg? (1 point)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1026" name="Picture 2" descr="http://missinglink.ucsf.edu/lm/abg/abg1/images/oxydissoci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1132414"/>
            <a:ext cx="6721203" cy="4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PaCO2 &gt; 60? (2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Alveolar gas equation:</a:t>
            </a:r>
            <a:br>
              <a:rPr lang="en-US" dirty="0" smtClean="0"/>
            </a:br>
            <a:r>
              <a:rPr lang="en-US" dirty="0" err="1" smtClean="0"/>
              <a:t>Palv</a:t>
            </a:r>
            <a:r>
              <a:rPr lang="en-US" dirty="0" smtClean="0"/>
              <a:t> = FiO2 (P(</a:t>
            </a:r>
            <a:r>
              <a:rPr lang="en-US" dirty="0" err="1" smtClean="0"/>
              <a:t>atm</a:t>
            </a:r>
            <a:r>
              <a:rPr lang="en-US" dirty="0" smtClean="0"/>
              <a:t>) – P(H20)) – PCO2/R</a:t>
            </a:r>
          </a:p>
          <a:p>
            <a:pPr lvl="1"/>
            <a:r>
              <a:rPr lang="en-US" dirty="0" smtClean="0"/>
              <a:t>At room air and sea level:</a:t>
            </a:r>
          </a:p>
          <a:p>
            <a:pPr lvl="2"/>
            <a:r>
              <a:rPr lang="en-US" dirty="0" smtClean="0"/>
              <a:t>FiO2 = 0.21</a:t>
            </a:r>
          </a:p>
          <a:p>
            <a:pPr lvl="2"/>
            <a:r>
              <a:rPr lang="en-US" dirty="0" err="1" smtClean="0"/>
              <a:t>Patm</a:t>
            </a:r>
            <a:r>
              <a:rPr lang="en-US" dirty="0" smtClean="0"/>
              <a:t> = 760</a:t>
            </a:r>
          </a:p>
          <a:p>
            <a:pPr lvl="2"/>
            <a:r>
              <a:rPr lang="en-US" dirty="0" smtClean="0"/>
              <a:t>PH2o = 47</a:t>
            </a:r>
          </a:p>
          <a:p>
            <a:pPr lvl="2"/>
            <a:r>
              <a:rPr lang="en-US" dirty="0" smtClean="0"/>
              <a:t>R = 0.8</a:t>
            </a:r>
          </a:p>
          <a:p>
            <a:pPr lvl="1"/>
            <a:r>
              <a:rPr lang="en-US" dirty="0" err="1" smtClean="0"/>
              <a:t>Palv</a:t>
            </a:r>
            <a:r>
              <a:rPr lang="en-US" dirty="0" smtClean="0"/>
              <a:t> = 0.21 * (760-47) – (60/0.8) = 75</a:t>
            </a:r>
          </a:p>
          <a:p>
            <a:r>
              <a:rPr lang="en-US" dirty="0" smtClean="0"/>
              <a:t>Also, before compensation….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  <p:pic>
        <p:nvPicPr>
          <p:cNvPr id="1026" name="Picture 2" descr="https://upload.wikimedia.org/wikipedia/commons/thumb/1/18/Acid-base_nomogram.svg/580px-Acid-base_nomo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70" y="556027"/>
            <a:ext cx="5771654" cy="56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58046" y="3722914"/>
            <a:ext cx="169817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3246" y="3727268"/>
            <a:ext cx="169817" cy="1828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 so you have a new admission… (1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mo</a:t>
            </a:r>
            <a:r>
              <a:rPr lang="en-US" dirty="0" smtClean="0"/>
              <a:t> F, no PMH, admitted to the floor with 3 days of fever and URI symptoms.  HR is 180 RR is 77 and Oxygen saturation is 96% on room air.   She is retracting and flaring.   Is she in respiratory failure?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July 26,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_powerpoin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</Template>
  <TotalTime>314</TotalTime>
  <Words>1057</Words>
  <Application>Microsoft Office PowerPoint</Application>
  <PresentationFormat>On-screen Show (4:3)</PresentationFormat>
  <Paragraphs>207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cn_powerpoint_white</vt:lpstr>
      <vt:lpstr>Respiratory Distress &amp; Respiratory Failure Ashley Siems</vt:lpstr>
      <vt:lpstr>By the end of this session, you should be able to</vt:lpstr>
      <vt:lpstr>Divide into groups of four</vt:lpstr>
      <vt:lpstr>What Function does the lung serve? (total 4 points)</vt:lpstr>
      <vt:lpstr>What is respiratory failure? (1 point, 2 points)</vt:lpstr>
      <vt:lpstr>Why PaO2 &lt; 60mmHg? (1 point)</vt:lpstr>
      <vt:lpstr>Why PaCO2 &gt; 60? (2 points)</vt:lpstr>
      <vt:lpstr>PowerPoint Presentation</vt:lpstr>
      <vt:lpstr>Okay so you have a new admission… (1 point)</vt:lpstr>
      <vt:lpstr>MAYBE!!!! We need more information…</vt:lpstr>
      <vt:lpstr>So what causes hypoxemia? (6 points)</vt:lpstr>
      <vt:lpstr>Approach to  a child in respiratory distress</vt:lpstr>
      <vt:lpstr>Signs of Distress: What is this?</vt:lpstr>
      <vt:lpstr>Stridor:   List etiologies and treatments</vt:lpstr>
      <vt:lpstr>Signs of Distress:  What is this?</vt:lpstr>
      <vt:lpstr>Grunting</vt:lpstr>
      <vt:lpstr>Grunting:  How might you treat this</vt:lpstr>
      <vt:lpstr>Before we get to elevated levels of support, let’s discuss common ways to deliver oxygen….</vt:lpstr>
      <vt:lpstr>Nasal Cannula:  What does it provide? (3 points)</vt:lpstr>
      <vt:lpstr>Venturi Mask:  Just for education (0 points)</vt:lpstr>
      <vt:lpstr>Non-rebreather (1 point)</vt:lpstr>
      <vt:lpstr>What is tiring out? (1 point)</vt:lpstr>
      <vt:lpstr>But let’s say a kid stops breathing on the floor, what can you do? (2 points)</vt:lpstr>
      <vt:lpstr>Bag Valve Mask Ventilation</vt:lpstr>
      <vt:lpstr>Bag Valve Mask Ventilation</vt:lpstr>
      <vt:lpstr>Positioning</vt:lpstr>
      <vt:lpstr>E-C positioning</vt:lpstr>
      <vt:lpstr>What is this? (1 point)</vt:lpstr>
      <vt:lpstr>Differences</vt:lpstr>
      <vt:lpstr>ICU Therapies:  HFNC</vt:lpstr>
      <vt:lpstr>Positive Pressure (CPAP/BiPAP):  Non invasive ventilation</vt:lpstr>
      <vt:lpstr>When to skip the non-invasive step?</vt:lpstr>
      <vt:lpstr>Other fun gadgets: What are these (2 points)  </vt:lpstr>
      <vt:lpstr>Insertion</vt:lpstr>
      <vt:lpstr>What is this position called? (1 point)</vt:lpstr>
      <vt:lpstr>Questions?  Thank you!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Distress &amp; Respiratory Failure Ashley Siems</dc:title>
  <dc:creator>Siems, Ashley</dc:creator>
  <cp:lastModifiedBy>Lemley, Bethan</cp:lastModifiedBy>
  <cp:revision>20</cp:revision>
  <dcterms:created xsi:type="dcterms:W3CDTF">2016-07-17T01:37:55Z</dcterms:created>
  <dcterms:modified xsi:type="dcterms:W3CDTF">2016-07-26T13:30:43Z</dcterms:modified>
</cp:coreProperties>
</file>