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108C03-B41C-49EB-9540-939A2F736CF9}" type="datetimeFigureOut">
              <a:rPr lang="en-US" smtClean="0"/>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94C68-142F-4BE0-9371-9333CFC5C089}" type="slidenum">
              <a:rPr lang="en-US" smtClean="0"/>
              <a:t>‹#›</a:t>
            </a:fld>
            <a:endParaRPr lang="en-US"/>
          </a:p>
        </p:txBody>
      </p:sp>
    </p:spTree>
    <p:extLst>
      <p:ext uri="{BB962C8B-B14F-4D97-AF65-F5344CB8AC3E}">
        <p14:creationId xmlns:p14="http://schemas.microsoft.com/office/powerpoint/2010/main" val="171023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08C03-B41C-49EB-9540-939A2F736CF9}" type="datetimeFigureOut">
              <a:rPr lang="en-US" smtClean="0"/>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94C68-142F-4BE0-9371-9333CFC5C089}" type="slidenum">
              <a:rPr lang="en-US" smtClean="0"/>
              <a:t>‹#›</a:t>
            </a:fld>
            <a:endParaRPr lang="en-US"/>
          </a:p>
        </p:txBody>
      </p:sp>
    </p:spTree>
    <p:extLst>
      <p:ext uri="{BB962C8B-B14F-4D97-AF65-F5344CB8AC3E}">
        <p14:creationId xmlns:p14="http://schemas.microsoft.com/office/powerpoint/2010/main" val="122554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08C03-B41C-49EB-9540-939A2F736CF9}" type="datetimeFigureOut">
              <a:rPr lang="en-US" smtClean="0"/>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94C68-142F-4BE0-9371-9333CFC5C089}" type="slidenum">
              <a:rPr lang="en-US" smtClean="0"/>
              <a:t>‹#›</a:t>
            </a:fld>
            <a:endParaRPr lang="en-US"/>
          </a:p>
        </p:txBody>
      </p:sp>
    </p:spTree>
    <p:extLst>
      <p:ext uri="{BB962C8B-B14F-4D97-AF65-F5344CB8AC3E}">
        <p14:creationId xmlns:p14="http://schemas.microsoft.com/office/powerpoint/2010/main" val="285773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08C03-B41C-49EB-9540-939A2F736CF9}" type="datetimeFigureOut">
              <a:rPr lang="en-US" smtClean="0"/>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94C68-142F-4BE0-9371-9333CFC5C089}" type="slidenum">
              <a:rPr lang="en-US" smtClean="0"/>
              <a:t>‹#›</a:t>
            </a:fld>
            <a:endParaRPr lang="en-US"/>
          </a:p>
        </p:txBody>
      </p:sp>
    </p:spTree>
    <p:extLst>
      <p:ext uri="{BB962C8B-B14F-4D97-AF65-F5344CB8AC3E}">
        <p14:creationId xmlns:p14="http://schemas.microsoft.com/office/powerpoint/2010/main" val="245933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08C03-B41C-49EB-9540-939A2F736CF9}" type="datetimeFigureOut">
              <a:rPr lang="en-US" smtClean="0"/>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94C68-142F-4BE0-9371-9333CFC5C089}" type="slidenum">
              <a:rPr lang="en-US" smtClean="0"/>
              <a:t>‹#›</a:t>
            </a:fld>
            <a:endParaRPr lang="en-US"/>
          </a:p>
        </p:txBody>
      </p:sp>
    </p:spTree>
    <p:extLst>
      <p:ext uri="{BB962C8B-B14F-4D97-AF65-F5344CB8AC3E}">
        <p14:creationId xmlns:p14="http://schemas.microsoft.com/office/powerpoint/2010/main" val="350571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108C03-B41C-49EB-9540-939A2F736CF9}" type="datetimeFigureOut">
              <a:rPr lang="en-US" smtClean="0"/>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94C68-142F-4BE0-9371-9333CFC5C089}" type="slidenum">
              <a:rPr lang="en-US" smtClean="0"/>
              <a:t>‹#›</a:t>
            </a:fld>
            <a:endParaRPr lang="en-US"/>
          </a:p>
        </p:txBody>
      </p:sp>
    </p:spTree>
    <p:extLst>
      <p:ext uri="{BB962C8B-B14F-4D97-AF65-F5344CB8AC3E}">
        <p14:creationId xmlns:p14="http://schemas.microsoft.com/office/powerpoint/2010/main" val="36848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108C03-B41C-49EB-9540-939A2F736CF9}" type="datetimeFigureOut">
              <a:rPr lang="en-US" smtClean="0"/>
              <a:t>6/26/2014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94C68-142F-4BE0-9371-9333CFC5C089}" type="slidenum">
              <a:rPr lang="en-US" smtClean="0"/>
              <a:t>‹#›</a:t>
            </a:fld>
            <a:endParaRPr lang="en-US"/>
          </a:p>
        </p:txBody>
      </p:sp>
    </p:spTree>
    <p:extLst>
      <p:ext uri="{BB962C8B-B14F-4D97-AF65-F5344CB8AC3E}">
        <p14:creationId xmlns:p14="http://schemas.microsoft.com/office/powerpoint/2010/main" val="253330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108C03-B41C-49EB-9540-939A2F736CF9}" type="datetimeFigureOut">
              <a:rPr lang="en-US" smtClean="0"/>
              <a:t>6/26/2014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94C68-142F-4BE0-9371-9333CFC5C089}" type="slidenum">
              <a:rPr lang="en-US" smtClean="0"/>
              <a:t>‹#›</a:t>
            </a:fld>
            <a:endParaRPr lang="en-US"/>
          </a:p>
        </p:txBody>
      </p:sp>
    </p:spTree>
    <p:extLst>
      <p:ext uri="{BB962C8B-B14F-4D97-AF65-F5344CB8AC3E}">
        <p14:creationId xmlns:p14="http://schemas.microsoft.com/office/powerpoint/2010/main" val="30877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08C03-B41C-49EB-9540-939A2F736CF9}" type="datetimeFigureOut">
              <a:rPr lang="en-US" smtClean="0"/>
              <a:t>6/26/2014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94C68-142F-4BE0-9371-9333CFC5C089}" type="slidenum">
              <a:rPr lang="en-US" smtClean="0"/>
              <a:t>‹#›</a:t>
            </a:fld>
            <a:endParaRPr lang="en-US"/>
          </a:p>
        </p:txBody>
      </p:sp>
    </p:spTree>
    <p:extLst>
      <p:ext uri="{BB962C8B-B14F-4D97-AF65-F5344CB8AC3E}">
        <p14:creationId xmlns:p14="http://schemas.microsoft.com/office/powerpoint/2010/main" val="178145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08C03-B41C-49EB-9540-939A2F736CF9}" type="datetimeFigureOut">
              <a:rPr lang="en-US" smtClean="0"/>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94C68-142F-4BE0-9371-9333CFC5C089}" type="slidenum">
              <a:rPr lang="en-US" smtClean="0"/>
              <a:t>‹#›</a:t>
            </a:fld>
            <a:endParaRPr lang="en-US"/>
          </a:p>
        </p:txBody>
      </p:sp>
    </p:spTree>
    <p:extLst>
      <p:ext uri="{BB962C8B-B14F-4D97-AF65-F5344CB8AC3E}">
        <p14:creationId xmlns:p14="http://schemas.microsoft.com/office/powerpoint/2010/main" val="426929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08C03-B41C-49EB-9540-939A2F736CF9}" type="datetimeFigureOut">
              <a:rPr lang="en-US" smtClean="0"/>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94C68-142F-4BE0-9371-9333CFC5C089}" type="slidenum">
              <a:rPr lang="en-US" smtClean="0"/>
              <a:t>‹#›</a:t>
            </a:fld>
            <a:endParaRPr lang="en-US"/>
          </a:p>
        </p:txBody>
      </p:sp>
    </p:spTree>
    <p:extLst>
      <p:ext uri="{BB962C8B-B14F-4D97-AF65-F5344CB8AC3E}">
        <p14:creationId xmlns:p14="http://schemas.microsoft.com/office/powerpoint/2010/main" val="191528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08C03-B41C-49EB-9540-939A2F736CF9}" type="datetimeFigureOut">
              <a:rPr lang="en-US" smtClean="0"/>
              <a:t>6/26/2014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94C68-142F-4BE0-9371-9333CFC5C089}" type="slidenum">
              <a:rPr lang="en-US" smtClean="0"/>
              <a:t>‹#›</a:t>
            </a:fld>
            <a:endParaRPr lang="en-US"/>
          </a:p>
        </p:txBody>
      </p:sp>
    </p:spTree>
    <p:extLst>
      <p:ext uri="{BB962C8B-B14F-4D97-AF65-F5344CB8AC3E}">
        <p14:creationId xmlns:p14="http://schemas.microsoft.com/office/powerpoint/2010/main" val="1207562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ECW- Day 1 Survival Basics</a:t>
            </a:r>
            <a:endParaRPr lang="en-US" dirty="0"/>
          </a:p>
        </p:txBody>
      </p:sp>
      <p:sp>
        <p:nvSpPr>
          <p:cNvPr id="3" name="Subtitle 2"/>
          <p:cNvSpPr>
            <a:spLocks noGrp="1"/>
          </p:cNvSpPr>
          <p:nvPr>
            <p:ph type="subTitle" idx="1"/>
          </p:nvPr>
        </p:nvSpPr>
        <p:spPr/>
        <p:txBody>
          <a:bodyPr/>
          <a:lstStyle/>
          <a:p>
            <a:r>
              <a:rPr lang="en-US" dirty="0" smtClean="0"/>
              <a:t>2014</a:t>
            </a:r>
            <a:endParaRPr lang="en-US" dirty="0"/>
          </a:p>
        </p:txBody>
      </p:sp>
    </p:spTree>
    <p:extLst>
      <p:ext uri="{BB962C8B-B14F-4D97-AF65-F5344CB8AC3E}">
        <p14:creationId xmlns:p14="http://schemas.microsoft.com/office/powerpoint/2010/main" val="2429664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You can also see your schedule by going to the “schedule screen”. Click on the “S” Jellybean and choose your name</a:t>
            </a:r>
            <a:endParaRPr lang="en-US" sz="2400"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846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Be sure to always put the room number if you put a patient in a room.  You will see if the patient is “ready”.  Then you change to Provider and when order are entered, change the status “</a:t>
            </a:r>
            <a:r>
              <a:rPr lang="en-US" sz="2400" dirty="0" err="1" smtClean="0"/>
              <a:t>OrdHold</a:t>
            </a:r>
            <a:r>
              <a:rPr lang="en-US" sz="2400" dirty="0" smtClean="0"/>
              <a:t>” or “</a:t>
            </a:r>
            <a:r>
              <a:rPr lang="en-US" sz="2400" dirty="0" err="1" smtClean="0"/>
              <a:t>OrdGo</a:t>
            </a:r>
            <a:r>
              <a:rPr lang="en-US" sz="2400" dirty="0" smtClean="0"/>
              <a:t>”</a:t>
            </a:r>
            <a:endParaRPr lang="en-US" sz="2400"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17145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116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The progress note can be opened from Schedule or Resource screen.  </a:t>
            </a:r>
            <a:endParaRPr lang="en-US" sz="2400"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765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EVERY patient should have medications verified and allergies verified</a:t>
            </a:r>
            <a:endParaRPr lang="en-US" sz="2400"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246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dirty="0" smtClean="0"/>
              <a:t>Merging a Template </a:t>
            </a:r>
            <a:r>
              <a:rPr lang="en-US" sz="2400" dirty="0" smtClean="0"/>
              <a:t>(WCC, asthma, obesity).  Click on arrow next to Templates at Bottom, Pick merge a template.  Click on Generic and Choose the template and click Merge</a:t>
            </a:r>
            <a:endParaRPr lang="en-US" sz="2400"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32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Notice that you can merge in a previous visit if you choose a patient specific template.  You can also pick a different patient and merge (very useful with newborn twin visits)</a:t>
            </a:r>
            <a:endParaRPr lang="en-US" sz="2400" dirty="0"/>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47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Get to know the templates.   There are some fields that are filled out already and may need to be changed. Physicals are normal.  What ever is in your assessment and plan- needs to be documented in the note</a:t>
            </a:r>
            <a:endParaRPr lang="en-US" sz="2400" dirty="0"/>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69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Left Click on “HPI” and you will see this view which is a faster way to go through the templates</a:t>
            </a:r>
            <a:endParaRPr lang="en-US" sz="2400" dirty="0"/>
          </a:p>
        </p:txBody>
      </p:sp>
      <p:sp>
        <p:nvSpPr>
          <p:cNvPr id="3" name="Content Placeholder 2"/>
          <p:cNvSpPr>
            <a:spLocks noGrp="1"/>
          </p:cNvSpPr>
          <p:nvPr>
            <p:ph idx="1"/>
          </p:nvPr>
        </p:nvSpPr>
        <p:spPr/>
        <p:txBody>
          <a:bodyPr/>
          <a:lstStyle/>
          <a:p>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440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Ordering Immunizations.  Click on Immunizations, then click on Add.  If you have multiple immunizations to add, click on “Save and New” for each one.  You can also specify given in past (useful for first </a:t>
            </a:r>
            <a:r>
              <a:rPr lang="en-US" sz="2400" dirty="0" err="1" smtClean="0"/>
              <a:t>Hep</a:t>
            </a:r>
            <a:r>
              <a:rPr lang="en-US" sz="2400" dirty="0" smtClean="0"/>
              <a:t> B)</a:t>
            </a:r>
            <a:endParaRPr lang="en-US" sz="2400" dirty="0"/>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47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To order  Albuterol Nebs, Rapid strep, Urine dip, Health forms, Asthma action plans, MDI teaching etc.  Go to Plan and then Treatment and then Procedure.  Change to “contains” and enter what you need</a:t>
            </a:r>
            <a:endParaRPr lang="en-US" sz="2400" dirty="0"/>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45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44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log in</a:t>
            </a:r>
            <a:endParaRPr lang="en-US" dirty="0"/>
          </a:p>
        </p:txBody>
      </p:sp>
      <p:sp>
        <p:nvSpPr>
          <p:cNvPr id="3" name="Content Placeholder 2"/>
          <p:cNvSpPr>
            <a:spLocks noGrp="1"/>
          </p:cNvSpPr>
          <p:nvPr>
            <p:ph idx="1"/>
          </p:nvPr>
        </p:nvSpPr>
        <p:spPr/>
        <p:txBody>
          <a:bodyPr/>
          <a:lstStyle/>
          <a:p>
            <a:r>
              <a:rPr lang="en-US" dirty="0" smtClean="0"/>
              <a:t>Log in to the computer (if using a CHC computer)</a:t>
            </a:r>
          </a:p>
          <a:p>
            <a:pPr lvl="1"/>
            <a:r>
              <a:rPr lang="en-US" dirty="0" smtClean="0"/>
              <a:t> LGAC2     </a:t>
            </a:r>
          </a:p>
          <a:p>
            <a:pPr lvl="1"/>
            <a:r>
              <a:rPr lang="en-US" dirty="0" smtClean="0"/>
              <a:t>password </a:t>
            </a:r>
            <a:r>
              <a:rPr lang="en-US" dirty="0" err="1" smtClean="0"/>
              <a:t>respgm</a:t>
            </a:r>
            <a:r>
              <a:rPr lang="en-US" dirty="0" smtClean="0"/>
              <a:t>  </a:t>
            </a:r>
          </a:p>
          <a:p>
            <a:r>
              <a:rPr lang="en-US" dirty="0" smtClean="0"/>
              <a:t>Click on the  icon </a:t>
            </a:r>
          </a:p>
          <a:p>
            <a:endParaRPr lang="en-US" dirty="0"/>
          </a:p>
          <a:p>
            <a:r>
              <a:rPr lang="en-US" dirty="0" smtClean="0"/>
              <a:t>Enter your ID &amp; password and change it if prompted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20116"/>
            <a:ext cx="8953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754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Ordering Labs: Go to Plan , then Treatment, then Lab. Click Browse (don’t change Lab company).  Choose your lab. Click ok and fill out the pop-ups.  Choose quick Transmit and then Transmit only.  Don’t worry we’ll show you how to do this  </a:t>
            </a:r>
            <a:endParaRPr lang="en-US" sz="2400" dirty="0"/>
          </a:p>
        </p:txBody>
      </p:sp>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835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264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en-US" sz="2400" dirty="0"/>
          </a:p>
        </p:txBody>
      </p:sp>
      <p:sp>
        <p:nvSpPr>
          <p:cNvPr id="3" name="Content Placeholder 2"/>
          <p:cNvSpPr>
            <a:spLocks noGrp="1"/>
          </p:cNvSpPr>
          <p:nvPr>
            <p:ph idx="1"/>
          </p:nvPr>
        </p:nvSpPr>
        <p:spPr/>
        <p:txBody>
          <a:bodyPr/>
          <a:lstStyle/>
          <a:p>
            <a:r>
              <a:rPr lang="en-US" dirty="0" smtClean="0"/>
              <a:t>Always specify follow up for every patient.  Every patient over 6 months should be reminded about flu vaccine in the fall and their next Well Child Visit. </a:t>
            </a:r>
          </a:p>
          <a:p>
            <a:r>
              <a:rPr lang="en-US" dirty="0" smtClean="0"/>
              <a:t>We’ll teach you to do the billing but not today. </a:t>
            </a:r>
          </a:p>
          <a:p>
            <a:endParaRPr lang="en-US" dirty="0"/>
          </a:p>
        </p:txBody>
      </p:sp>
    </p:spTree>
    <p:extLst>
      <p:ext uri="{BB962C8B-B14F-4D97-AF65-F5344CB8AC3E}">
        <p14:creationId xmlns:p14="http://schemas.microsoft.com/office/powerpoint/2010/main" val="243701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Assign your chart to the attending.  Green arrow next to “Details” at the bottom of your screen and choose “change assigned to”.  Enter the name. You’re done!</a:t>
            </a:r>
            <a:endParaRPr lang="en-US" sz="2400" dirty="0"/>
          </a:p>
        </p:txBody>
      </p:sp>
      <p:sp>
        <p:nvSpPr>
          <p:cNvPr id="3" name="Content Placeholder 2"/>
          <p:cNvSpPr>
            <a:spLocks noGrp="1"/>
          </p:cNvSpPr>
          <p:nvPr>
            <p:ph idx="1"/>
          </p:nvPr>
        </p:nvSpPr>
        <p:spPr/>
        <p:txBody>
          <a:bodyPr/>
          <a:lstStyle/>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13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smtClean="0"/>
              <a:t>Click on Resource schedule.  Now you have to add yourself (only need to do this once). Go to File, go to Settings, go to My Settings</a:t>
            </a:r>
            <a:endParaRPr lang="en-US" sz="2800"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928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Go to File, then to settings, then to my settings</a:t>
            </a:r>
            <a:endParaRPr lang="en-US" sz="28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 y="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622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38"/>
            <a:ext cx="8229600" cy="1143000"/>
          </a:xfrm>
        </p:spPr>
        <p:txBody>
          <a:bodyPr>
            <a:normAutofit fontScale="90000"/>
          </a:bodyPr>
          <a:lstStyle/>
          <a:p>
            <a:pPr algn="l"/>
            <a:r>
              <a:rPr lang="en-US" sz="2400" dirty="0" smtClean="0"/>
              <a:t>Choose Primary Service Location “All”.  Check your name, click on the “Arrow” and then click OK.  Now close down ECW and log in again.</a:t>
            </a:r>
            <a:endParaRPr lang="en-US" sz="2400" dirty="0"/>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576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Welcome Back.  Go to Resource schedule.  Pick you name and then under resources pick CHC same day and CHC sick.  This lets you know which patients are here in the clinic</a:t>
            </a:r>
            <a:endParaRPr lang="en-US" sz="2400" dirty="0"/>
          </a:p>
        </p:txBody>
      </p:sp>
      <p:sp>
        <p:nvSpPr>
          <p:cNvPr id="3" name="Content Placeholder 2"/>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91762"/>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780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Patient </a:t>
            </a:r>
            <a:r>
              <a:rPr lang="en-US" sz="2400" dirty="0" err="1" smtClean="0"/>
              <a:t>appts</a:t>
            </a:r>
            <a:r>
              <a:rPr lang="en-US" sz="2400" dirty="0" smtClean="0"/>
              <a:t> are gray.  When the patient checks in, the appointment turns yellow.  When the patient is checked out, the appointment if changed to white.</a:t>
            </a:r>
            <a:endParaRPr lang="en-US" sz="2400"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647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To check out a patient.  Double left click on the </a:t>
            </a:r>
            <a:r>
              <a:rPr lang="en-US" sz="2800" dirty="0" err="1" smtClean="0"/>
              <a:t>appt</a:t>
            </a:r>
            <a:r>
              <a:rPr lang="en-US" sz="2800" dirty="0"/>
              <a:t> </a:t>
            </a:r>
            <a:r>
              <a:rPr lang="en-US" sz="2800" dirty="0" smtClean="0"/>
              <a:t>and you can change “Visit Status”</a:t>
            </a:r>
            <a:endParaRPr lang="en-US" sz="2800"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145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399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Resource screen allow you to see who is arrived and to cut and paste patients from CHC sick / CHC same day to your schedule. You can also go to the progress note or see who else is in the family by “right click”</a:t>
            </a:r>
            <a:endParaRPr lang="en-US" sz="2400"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212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681</Words>
  <Application>Microsoft Office PowerPoint</Application>
  <PresentationFormat>On-screen Show (4:3)</PresentationFormat>
  <Paragraphs>30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ECW- Day 1 Survival Basics</vt:lpstr>
      <vt:lpstr>How to log in</vt:lpstr>
      <vt:lpstr>Click on Resource schedule.  Now you have to add yourself (only need to do this once). Go to File, go to Settings, go to My Settings</vt:lpstr>
      <vt:lpstr>Go to File, then to settings, then to my settings</vt:lpstr>
      <vt:lpstr>Choose Primary Service Location “All”.  Check your name, click on the “Arrow” and then click OK.  Now close down ECW and log in again.</vt:lpstr>
      <vt:lpstr>Welcome Back.  Go to Resource schedule.  Pick you name and then under resources pick CHC same day and CHC sick.  This lets you know which patients are here in the clinic</vt:lpstr>
      <vt:lpstr>Patient appts are gray.  When the patient checks in, the appointment turns yellow.  When the patient is checked out, the appointment if changed to white.</vt:lpstr>
      <vt:lpstr>To check out a patient.  Double left click on the appt and you can change “Visit Status”</vt:lpstr>
      <vt:lpstr>Resource screen allow you to see who is arrived and to cut and paste patients from CHC sick / CHC same day to your schedule. You can also go to the progress note or see who else is in the family by “right click”</vt:lpstr>
      <vt:lpstr>You can also see your schedule by going to the “schedule screen”. Click on the “S” Jellybean and choose your name</vt:lpstr>
      <vt:lpstr>Be sure to always put the room number if you put a patient in a room.  You will see if the patient is “ready”.  Then you change to Provider and when order are entered, change the status “OrdHold” or “OrdGo”</vt:lpstr>
      <vt:lpstr>The progress note can be opened from Schedule or Resource screen.  </vt:lpstr>
      <vt:lpstr>EVERY patient should have medications verified and allergies verified</vt:lpstr>
      <vt:lpstr>Merging a Template (WCC, asthma, obesity).  Click on arrow next to Templates at Bottom, Pick merge a template.  Click on Generic and Choose the template and click Merge</vt:lpstr>
      <vt:lpstr>Notice that you can merge in a previous visit if you choose a patient specific template.  You can also pick a different patient and merge (very useful with newborn twin visits)</vt:lpstr>
      <vt:lpstr>Get to know the templates.   There are some fields that are filled out already and may need to be changed. Physicals are normal.  What ever is in your assessment and plan- needs to be documented in the note</vt:lpstr>
      <vt:lpstr>Left Click on “HPI” and you will see this view which is a faster way to go through the templates</vt:lpstr>
      <vt:lpstr>Ordering Immunizations.  Click on Immunizations, then click on Add.  If you have multiple immunizations to add, click on “Save and New” for each one.  You can also specify given in past (useful for first Hep B)</vt:lpstr>
      <vt:lpstr>To order  Albuterol Nebs, Rapid strep, Urine dip, Health forms, Asthma action plans, MDI teaching etc.  Go to Plan and then Treatment and then Procedure.  Change to “contains” and enter what you need</vt:lpstr>
      <vt:lpstr>Ordering Labs: Go to Plan , then Treatment, then Lab. Click Browse (don’t change Lab company).  Choose your lab. Click ok and fill out the pop-ups.  Choose quick Transmit and then Transmit only.  Don’t worry we’ll show you how to do this  </vt:lpstr>
      <vt:lpstr>PowerPoint Presentation</vt:lpstr>
      <vt:lpstr>PowerPoint Presentation</vt:lpstr>
      <vt:lpstr>Assign your chart to the attending.  Green arrow next to “Details” at the bottom of your screen and choose “change assigned to”.  Enter the name. You’re done!</vt:lpstr>
    </vt:vector>
  </TitlesOfParts>
  <Company>Children's National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ECW- The Basics</dc:title>
  <dc:creator>Coddington, Dale</dc:creator>
  <cp:lastModifiedBy>Coddington, Dale</cp:lastModifiedBy>
  <cp:revision>13</cp:revision>
  <dcterms:created xsi:type="dcterms:W3CDTF">2014-06-26T14:41:55Z</dcterms:created>
  <dcterms:modified xsi:type="dcterms:W3CDTF">2014-06-26T16:55:17Z</dcterms:modified>
</cp:coreProperties>
</file>