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3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DEA166-67F2-4F75-8FC7-9C2729D38D26}" type="doc">
      <dgm:prSet loTypeId="urn:microsoft.com/office/officeart/2005/8/layout/process4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91D5D9B-3AFB-4A02-9F1C-D0796D97E734}">
      <dgm:prSet phldrT="[Text]"/>
      <dgm:spPr/>
      <dgm:t>
        <a:bodyPr lIns="0" tIns="0" rIns="0" bIns="0"/>
        <a:lstStyle/>
        <a:p>
          <a:pPr>
            <a:tabLst>
              <a:tab pos="2922588" algn="l"/>
            </a:tabLst>
          </a:pPr>
          <a:r>
            <a:rPr lang="en-US" b="1" dirty="0" smtClean="0"/>
            <a:t>AT Red, Orange, Purple, and PHAST Capped.  </a:t>
          </a:r>
          <a:r>
            <a:rPr lang="en-US" dirty="0" smtClean="0"/>
            <a:t>Silver Open, then add additional pts as below</a:t>
          </a:r>
          <a:endParaRPr lang="en-US" dirty="0"/>
        </a:p>
      </dgm:t>
    </dgm:pt>
    <dgm:pt modelId="{5D131324-20B2-4F3C-8132-2E6946C78D5F}" type="parTrans" cxnId="{0DB2DC8D-1626-416F-9562-949EDF342039}">
      <dgm:prSet/>
      <dgm:spPr/>
      <dgm:t>
        <a:bodyPr/>
        <a:lstStyle/>
        <a:p>
          <a:endParaRPr lang="en-US"/>
        </a:p>
      </dgm:t>
    </dgm:pt>
    <dgm:pt modelId="{2E08D8B0-52B9-41D2-8989-34F7015EB415}" type="sibTrans" cxnId="{0DB2DC8D-1626-416F-9562-949EDF342039}">
      <dgm:prSet/>
      <dgm:spPr/>
      <dgm:t>
        <a:bodyPr/>
        <a:lstStyle/>
        <a:p>
          <a:endParaRPr lang="en-US"/>
        </a:p>
      </dgm:t>
    </dgm:pt>
    <dgm:pt modelId="{463A2964-073E-4CF5-AC46-49F0EC1A327E}">
      <dgm:prSet phldrT="[Text]"/>
      <dgm:spPr/>
      <dgm:t>
        <a:bodyPr/>
        <a:lstStyle/>
        <a:p>
          <a:r>
            <a:rPr lang="en-US" dirty="0" smtClean="0"/>
            <a:t>Admit AT4 pts to Silver (max 4).  AT2 Purple  Attending staffs. ( Assumes AT2P cap of 10)</a:t>
          </a:r>
          <a:endParaRPr lang="en-US" dirty="0"/>
        </a:p>
      </dgm:t>
    </dgm:pt>
    <dgm:pt modelId="{B40A2C23-DA57-493C-A37F-A77CED3BF1C5}" type="parTrans" cxnId="{6FB3FF42-34BB-4132-A42E-6616B1245D2D}">
      <dgm:prSet/>
      <dgm:spPr/>
      <dgm:t>
        <a:bodyPr/>
        <a:lstStyle/>
        <a:p>
          <a:endParaRPr lang="en-US"/>
        </a:p>
      </dgm:t>
    </dgm:pt>
    <dgm:pt modelId="{653DDEE2-BF91-45BF-AD43-BFA27231F7E8}" type="sibTrans" cxnId="{6FB3FF42-34BB-4132-A42E-6616B1245D2D}">
      <dgm:prSet/>
      <dgm:spPr/>
      <dgm:t>
        <a:bodyPr/>
        <a:lstStyle/>
        <a:p>
          <a:endParaRPr lang="en-US"/>
        </a:p>
      </dgm:t>
    </dgm:pt>
    <dgm:pt modelId="{84C898D4-858C-4162-92CE-12C8E4F04826}">
      <dgm:prSet phldrT="[Text]" custT="1"/>
      <dgm:spPr/>
      <dgm:t>
        <a:bodyPr/>
        <a:lstStyle/>
        <a:p>
          <a:r>
            <a:rPr lang="en-US" sz="2500" dirty="0" smtClean="0"/>
            <a:t>Next, PHAST cap increases to 16.               </a:t>
          </a:r>
          <a:r>
            <a:rPr lang="en-US" sz="1600" dirty="0" smtClean="0">
              <a:solidFill>
                <a:schemeClr val="tx1"/>
              </a:solidFill>
            </a:rPr>
            <a:t>(PHAST attending covers the 2 patients above 14).</a:t>
          </a:r>
          <a:endParaRPr lang="en-US" sz="3200" dirty="0">
            <a:solidFill>
              <a:schemeClr val="tx1"/>
            </a:solidFill>
          </a:endParaRPr>
        </a:p>
      </dgm:t>
    </dgm:pt>
    <dgm:pt modelId="{8315603E-FCE1-472A-9AF2-CA6BFE669659}" type="parTrans" cxnId="{34CD988F-035D-4E0B-8F83-590A6FBC1A25}">
      <dgm:prSet/>
      <dgm:spPr/>
      <dgm:t>
        <a:bodyPr/>
        <a:lstStyle/>
        <a:p>
          <a:endParaRPr lang="en-US"/>
        </a:p>
      </dgm:t>
    </dgm:pt>
    <dgm:pt modelId="{49912618-2358-4DDA-80B8-2E033E1F352E}" type="sibTrans" cxnId="{34CD988F-035D-4E0B-8F83-590A6FBC1A25}">
      <dgm:prSet/>
      <dgm:spPr/>
      <dgm:t>
        <a:bodyPr/>
        <a:lstStyle/>
        <a:p>
          <a:endParaRPr lang="en-US"/>
        </a:p>
      </dgm:t>
    </dgm:pt>
    <dgm:pt modelId="{8E6CDA31-183E-4133-95E3-B8098741C0BA}">
      <dgm:prSet phldrT="[Text]"/>
      <dgm:spPr/>
      <dgm:t>
        <a:bodyPr/>
        <a:lstStyle/>
        <a:p>
          <a:r>
            <a:rPr lang="en-US" dirty="0" smtClean="0"/>
            <a:t>Additional pts placed on AT4 (3 pts total ) and staffed by AT </a:t>
          </a:r>
          <a:r>
            <a:rPr lang="en-US" dirty="0" err="1" smtClean="0"/>
            <a:t>attendings</a:t>
          </a:r>
          <a:r>
            <a:rPr lang="en-US" dirty="0" smtClean="0"/>
            <a:t>. One </a:t>
          </a:r>
          <a:r>
            <a:rPr lang="en-US" dirty="0" err="1" smtClean="0"/>
            <a:t>pt</a:t>
          </a:r>
          <a:r>
            <a:rPr lang="en-US" dirty="0" smtClean="0"/>
            <a:t> each.</a:t>
          </a:r>
          <a:endParaRPr lang="en-US" dirty="0"/>
        </a:p>
      </dgm:t>
    </dgm:pt>
    <dgm:pt modelId="{414D0A57-573A-4E99-AF43-057E97715D48}" type="parTrans" cxnId="{C9B1CA6F-6BBB-4553-98F0-980F4F1AA0E2}">
      <dgm:prSet/>
      <dgm:spPr/>
      <dgm:t>
        <a:bodyPr/>
        <a:lstStyle/>
        <a:p>
          <a:endParaRPr lang="en-US"/>
        </a:p>
      </dgm:t>
    </dgm:pt>
    <dgm:pt modelId="{B7C3501A-69C1-4ED9-99EA-D577870A99FA}" type="sibTrans" cxnId="{C9B1CA6F-6BBB-4553-98F0-980F4F1AA0E2}">
      <dgm:prSet/>
      <dgm:spPr/>
      <dgm:t>
        <a:bodyPr/>
        <a:lstStyle/>
        <a:p>
          <a:endParaRPr lang="en-US"/>
        </a:p>
      </dgm:t>
    </dgm:pt>
    <dgm:pt modelId="{C2508D20-8EB7-4A8B-874D-9C1DD9849EF4}">
      <dgm:prSet/>
      <dgm:spPr/>
      <dgm:t>
        <a:bodyPr/>
        <a:lstStyle/>
        <a:p>
          <a:r>
            <a:rPr lang="en-US" dirty="0" smtClean="0"/>
            <a:t>Additional AT4 pts or high acuity  - call in back up and notify chief/associate chief</a:t>
          </a:r>
          <a:endParaRPr lang="en-US" dirty="0"/>
        </a:p>
      </dgm:t>
    </dgm:pt>
    <dgm:pt modelId="{7A1068BE-2F7E-470C-98EE-AC74C769182E}" type="parTrans" cxnId="{9BB5CD90-0516-4F56-96F6-E8FBB7B0DC7F}">
      <dgm:prSet/>
      <dgm:spPr/>
      <dgm:t>
        <a:bodyPr/>
        <a:lstStyle/>
        <a:p>
          <a:endParaRPr lang="en-US"/>
        </a:p>
      </dgm:t>
    </dgm:pt>
    <dgm:pt modelId="{61A82C8A-BCB5-4281-9A90-A9F3FA03781A}" type="sibTrans" cxnId="{9BB5CD90-0516-4F56-96F6-E8FBB7B0DC7F}">
      <dgm:prSet/>
      <dgm:spPr/>
      <dgm:t>
        <a:bodyPr/>
        <a:lstStyle/>
        <a:p>
          <a:endParaRPr lang="en-US"/>
        </a:p>
      </dgm:t>
    </dgm:pt>
    <dgm:pt modelId="{2B25956C-1DDB-49F7-8E3E-60622212D3E0}" type="pres">
      <dgm:prSet presAssocID="{33DEA166-67F2-4F75-8FC7-9C2729D38D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C9BAEF-F83E-4DA2-B754-0A64059F7B02}" type="pres">
      <dgm:prSet presAssocID="{C2508D20-8EB7-4A8B-874D-9C1DD9849EF4}" presName="boxAndChildren" presStyleCnt="0"/>
      <dgm:spPr/>
    </dgm:pt>
    <dgm:pt modelId="{4141C7F5-EEED-4EAB-94DA-68CAB7D4989B}" type="pres">
      <dgm:prSet presAssocID="{C2508D20-8EB7-4A8B-874D-9C1DD9849EF4}" presName="parentTextBox" presStyleLbl="node1" presStyleIdx="0" presStyleCnt="5"/>
      <dgm:spPr/>
      <dgm:t>
        <a:bodyPr/>
        <a:lstStyle/>
        <a:p>
          <a:endParaRPr lang="en-US"/>
        </a:p>
      </dgm:t>
    </dgm:pt>
    <dgm:pt modelId="{8E7797C6-1603-4CE3-92D6-19BD33755CE2}" type="pres">
      <dgm:prSet presAssocID="{B7C3501A-69C1-4ED9-99EA-D577870A99FA}" presName="sp" presStyleCnt="0"/>
      <dgm:spPr/>
    </dgm:pt>
    <dgm:pt modelId="{FB2D0984-5BA2-4F50-8A31-AD908602673A}" type="pres">
      <dgm:prSet presAssocID="{8E6CDA31-183E-4133-95E3-B8098741C0BA}" presName="arrowAndChildren" presStyleCnt="0"/>
      <dgm:spPr/>
    </dgm:pt>
    <dgm:pt modelId="{00DD7CB5-5506-41E5-94B2-DE9BD53E1375}" type="pres">
      <dgm:prSet presAssocID="{8E6CDA31-183E-4133-95E3-B8098741C0BA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15F6ED34-C1D3-4BEB-B570-1F00A6042D6A}" type="pres">
      <dgm:prSet presAssocID="{49912618-2358-4DDA-80B8-2E033E1F352E}" presName="sp" presStyleCnt="0"/>
      <dgm:spPr/>
    </dgm:pt>
    <dgm:pt modelId="{ACB1E545-9094-4D63-AC00-D7F9C3113CDE}" type="pres">
      <dgm:prSet presAssocID="{84C898D4-858C-4162-92CE-12C8E4F04826}" presName="arrowAndChildren" presStyleCnt="0"/>
      <dgm:spPr/>
    </dgm:pt>
    <dgm:pt modelId="{CFA7C4D3-E05D-40DD-847B-F1259ECACD77}" type="pres">
      <dgm:prSet presAssocID="{84C898D4-858C-4162-92CE-12C8E4F04826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73E09E7B-9FBD-49AC-A55C-BCD70A2AC78A}" type="pres">
      <dgm:prSet presAssocID="{653DDEE2-BF91-45BF-AD43-BFA27231F7E8}" presName="sp" presStyleCnt="0"/>
      <dgm:spPr/>
    </dgm:pt>
    <dgm:pt modelId="{932CBCC2-F34A-4ED2-8FB1-C57EDFA84A2B}" type="pres">
      <dgm:prSet presAssocID="{463A2964-073E-4CF5-AC46-49F0EC1A327E}" presName="arrowAndChildren" presStyleCnt="0"/>
      <dgm:spPr/>
    </dgm:pt>
    <dgm:pt modelId="{1F7B82B4-DDB7-4EF3-BF92-3F7AF7DF8623}" type="pres">
      <dgm:prSet presAssocID="{463A2964-073E-4CF5-AC46-49F0EC1A327E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716BA3F7-D703-4E21-AFEF-8E2F8F3E861D}" type="pres">
      <dgm:prSet presAssocID="{2E08D8B0-52B9-41D2-8989-34F7015EB415}" presName="sp" presStyleCnt="0"/>
      <dgm:spPr/>
    </dgm:pt>
    <dgm:pt modelId="{F95A1463-DF82-40DF-B25A-A64CD3CED1A5}" type="pres">
      <dgm:prSet presAssocID="{191D5D9B-3AFB-4A02-9F1C-D0796D97E734}" presName="arrowAndChildren" presStyleCnt="0"/>
      <dgm:spPr/>
    </dgm:pt>
    <dgm:pt modelId="{EA617F7B-A94A-4048-A14B-F904009CE7BF}" type="pres">
      <dgm:prSet presAssocID="{191D5D9B-3AFB-4A02-9F1C-D0796D97E734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0DB2DC8D-1626-416F-9562-949EDF342039}" srcId="{33DEA166-67F2-4F75-8FC7-9C2729D38D26}" destId="{191D5D9B-3AFB-4A02-9F1C-D0796D97E734}" srcOrd="0" destOrd="0" parTransId="{5D131324-20B2-4F3C-8132-2E6946C78D5F}" sibTransId="{2E08D8B0-52B9-41D2-8989-34F7015EB415}"/>
    <dgm:cxn modelId="{33EB1375-53F3-4CB1-9E31-4B1DC2D69F3B}" type="presOf" srcId="{84C898D4-858C-4162-92CE-12C8E4F04826}" destId="{CFA7C4D3-E05D-40DD-847B-F1259ECACD77}" srcOrd="0" destOrd="0" presId="urn:microsoft.com/office/officeart/2005/8/layout/process4"/>
    <dgm:cxn modelId="{9CBEE662-5C43-4607-8DA3-869951B405E3}" type="presOf" srcId="{463A2964-073E-4CF5-AC46-49F0EC1A327E}" destId="{1F7B82B4-DDB7-4EF3-BF92-3F7AF7DF8623}" srcOrd="0" destOrd="0" presId="urn:microsoft.com/office/officeart/2005/8/layout/process4"/>
    <dgm:cxn modelId="{0C0BF1C8-AC24-4015-96C2-5E5E9BDB3477}" type="presOf" srcId="{C2508D20-8EB7-4A8B-874D-9C1DD9849EF4}" destId="{4141C7F5-EEED-4EAB-94DA-68CAB7D4989B}" srcOrd="0" destOrd="0" presId="urn:microsoft.com/office/officeart/2005/8/layout/process4"/>
    <dgm:cxn modelId="{C9B1CA6F-6BBB-4553-98F0-980F4F1AA0E2}" srcId="{33DEA166-67F2-4F75-8FC7-9C2729D38D26}" destId="{8E6CDA31-183E-4133-95E3-B8098741C0BA}" srcOrd="3" destOrd="0" parTransId="{414D0A57-573A-4E99-AF43-057E97715D48}" sibTransId="{B7C3501A-69C1-4ED9-99EA-D577870A99FA}"/>
    <dgm:cxn modelId="{B228DC56-E28D-469C-844D-F30983BB7589}" type="presOf" srcId="{33DEA166-67F2-4F75-8FC7-9C2729D38D26}" destId="{2B25956C-1DDB-49F7-8E3E-60622212D3E0}" srcOrd="0" destOrd="0" presId="urn:microsoft.com/office/officeart/2005/8/layout/process4"/>
    <dgm:cxn modelId="{34CD988F-035D-4E0B-8F83-590A6FBC1A25}" srcId="{33DEA166-67F2-4F75-8FC7-9C2729D38D26}" destId="{84C898D4-858C-4162-92CE-12C8E4F04826}" srcOrd="2" destOrd="0" parTransId="{8315603E-FCE1-472A-9AF2-CA6BFE669659}" sibTransId="{49912618-2358-4DDA-80B8-2E033E1F352E}"/>
    <dgm:cxn modelId="{6FB3FF42-34BB-4132-A42E-6616B1245D2D}" srcId="{33DEA166-67F2-4F75-8FC7-9C2729D38D26}" destId="{463A2964-073E-4CF5-AC46-49F0EC1A327E}" srcOrd="1" destOrd="0" parTransId="{B40A2C23-DA57-493C-A37F-A77CED3BF1C5}" sibTransId="{653DDEE2-BF91-45BF-AD43-BFA27231F7E8}"/>
    <dgm:cxn modelId="{E49CC576-2887-4956-B4C6-E59DB45BB6A3}" type="presOf" srcId="{8E6CDA31-183E-4133-95E3-B8098741C0BA}" destId="{00DD7CB5-5506-41E5-94B2-DE9BD53E1375}" srcOrd="0" destOrd="0" presId="urn:microsoft.com/office/officeart/2005/8/layout/process4"/>
    <dgm:cxn modelId="{9BB5CD90-0516-4F56-96F6-E8FBB7B0DC7F}" srcId="{33DEA166-67F2-4F75-8FC7-9C2729D38D26}" destId="{C2508D20-8EB7-4A8B-874D-9C1DD9849EF4}" srcOrd="4" destOrd="0" parTransId="{7A1068BE-2F7E-470C-98EE-AC74C769182E}" sibTransId="{61A82C8A-BCB5-4281-9A90-A9F3FA03781A}"/>
    <dgm:cxn modelId="{37B91983-9EEF-46D8-90B5-0F1046C15971}" type="presOf" srcId="{191D5D9B-3AFB-4A02-9F1C-D0796D97E734}" destId="{EA617F7B-A94A-4048-A14B-F904009CE7BF}" srcOrd="0" destOrd="0" presId="urn:microsoft.com/office/officeart/2005/8/layout/process4"/>
    <dgm:cxn modelId="{1B5DA980-3108-44DD-B6AB-59C1BCDF71C3}" type="presParOf" srcId="{2B25956C-1DDB-49F7-8E3E-60622212D3E0}" destId="{22C9BAEF-F83E-4DA2-B754-0A64059F7B02}" srcOrd="0" destOrd="0" presId="urn:microsoft.com/office/officeart/2005/8/layout/process4"/>
    <dgm:cxn modelId="{754F0208-EDA9-488F-AF5C-3D0DADBDA78B}" type="presParOf" srcId="{22C9BAEF-F83E-4DA2-B754-0A64059F7B02}" destId="{4141C7F5-EEED-4EAB-94DA-68CAB7D4989B}" srcOrd="0" destOrd="0" presId="urn:microsoft.com/office/officeart/2005/8/layout/process4"/>
    <dgm:cxn modelId="{27540FB5-52AD-4F91-8B89-639F2BAF1095}" type="presParOf" srcId="{2B25956C-1DDB-49F7-8E3E-60622212D3E0}" destId="{8E7797C6-1603-4CE3-92D6-19BD33755CE2}" srcOrd="1" destOrd="0" presId="urn:microsoft.com/office/officeart/2005/8/layout/process4"/>
    <dgm:cxn modelId="{93EB833A-BD0E-4270-A8D2-2E97DF004634}" type="presParOf" srcId="{2B25956C-1DDB-49F7-8E3E-60622212D3E0}" destId="{FB2D0984-5BA2-4F50-8A31-AD908602673A}" srcOrd="2" destOrd="0" presId="urn:microsoft.com/office/officeart/2005/8/layout/process4"/>
    <dgm:cxn modelId="{DFE6CB78-A9FB-40BB-AA34-2DC2D0207D03}" type="presParOf" srcId="{FB2D0984-5BA2-4F50-8A31-AD908602673A}" destId="{00DD7CB5-5506-41E5-94B2-DE9BD53E1375}" srcOrd="0" destOrd="0" presId="urn:microsoft.com/office/officeart/2005/8/layout/process4"/>
    <dgm:cxn modelId="{0466CE73-9E87-4748-807D-DAFFE2071DA6}" type="presParOf" srcId="{2B25956C-1DDB-49F7-8E3E-60622212D3E0}" destId="{15F6ED34-C1D3-4BEB-B570-1F00A6042D6A}" srcOrd="3" destOrd="0" presId="urn:microsoft.com/office/officeart/2005/8/layout/process4"/>
    <dgm:cxn modelId="{A22253DF-15AA-45AB-B895-F9BAE1BD4FB6}" type="presParOf" srcId="{2B25956C-1DDB-49F7-8E3E-60622212D3E0}" destId="{ACB1E545-9094-4D63-AC00-D7F9C3113CDE}" srcOrd="4" destOrd="0" presId="urn:microsoft.com/office/officeart/2005/8/layout/process4"/>
    <dgm:cxn modelId="{F6700C97-0FF6-4BA0-B3CC-CBEB2944087D}" type="presParOf" srcId="{ACB1E545-9094-4D63-AC00-D7F9C3113CDE}" destId="{CFA7C4D3-E05D-40DD-847B-F1259ECACD77}" srcOrd="0" destOrd="0" presId="urn:microsoft.com/office/officeart/2005/8/layout/process4"/>
    <dgm:cxn modelId="{8C7CD783-C13C-4CFB-8F20-A0A970464C43}" type="presParOf" srcId="{2B25956C-1DDB-49F7-8E3E-60622212D3E0}" destId="{73E09E7B-9FBD-49AC-A55C-BCD70A2AC78A}" srcOrd="5" destOrd="0" presId="urn:microsoft.com/office/officeart/2005/8/layout/process4"/>
    <dgm:cxn modelId="{21070AC7-CBAB-4F1D-A68F-EAB2FB00E192}" type="presParOf" srcId="{2B25956C-1DDB-49F7-8E3E-60622212D3E0}" destId="{932CBCC2-F34A-4ED2-8FB1-C57EDFA84A2B}" srcOrd="6" destOrd="0" presId="urn:microsoft.com/office/officeart/2005/8/layout/process4"/>
    <dgm:cxn modelId="{65C027F0-D693-45BE-93F2-5508A07E0CD6}" type="presParOf" srcId="{932CBCC2-F34A-4ED2-8FB1-C57EDFA84A2B}" destId="{1F7B82B4-DDB7-4EF3-BF92-3F7AF7DF8623}" srcOrd="0" destOrd="0" presId="urn:microsoft.com/office/officeart/2005/8/layout/process4"/>
    <dgm:cxn modelId="{8ABE760F-A7FD-495F-949F-D137FE017CD4}" type="presParOf" srcId="{2B25956C-1DDB-49F7-8E3E-60622212D3E0}" destId="{716BA3F7-D703-4E21-AFEF-8E2F8F3E861D}" srcOrd="7" destOrd="0" presId="urn:microsoft.com/office/officeart/2005/8/layout/process4"/>
    <dgm:cxn modelId="{3A24D87F-87C5-4F8D-814C-81B8BFEEE71D}" type="presParOf" srcId="{2B25956C-1DDB-49F7-8E3E-60622212D3E0}" destId="{F95A1463-DF82-40DF-B25A-A64CD3CED1A5}" srcOrd="8" destOrd="0" presId="urn:microsoft.com/office/officeart/2005/8/layout/process4"/>
    <dgm:cxn modelId="{BC3138D8-B146-498B-B24F-F82C38404634}" type="presParOf" srcId="{F95A1463-DF82-40DF-B25A-A64CD3CED1A5}" destId="{EA617F7B-A94A-4048-A14B-F904009CE7B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DEA166-67F2-4F75-8FC7-9C2729D38D26}" type="doc">
      <dgm:prSet loTypeId="urn:microsoft.com/office/officeart/2005/8/layout/process4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91D5D9B-3AFB-4A02-9F1C-D0796D97E734}">
      <dgm:prSet phldrT="[Text]"/>
      <dgm:spPr/>
      <dgm:t>
        <a:bodyPr lIns="0" tIns="0" rIns="0" bIns="0"/>
        <a:lstStyle/>
        <a:p>
          <a:pPr>
            <a:tabLst>
              <a:tab pos="2922588" algn="l"/>
            </a:tabLst>
          </a:pPr>
          <a:r>
            <a:rPr lang="en-US" b="1" dirty="0" smtClean="0"/>
            <a:t>AT Red, Orange, Purple, Silver, and PHAST Capped.  A</a:t>
          </a:r>
          <a:r>
            <a:rPr lang="en-US" dirty="0" smtClean="0"/>
            <a:t>dd additional pts as below</a:t>
          </a:r>
          <a:endParaRPr lang="en-US" dirty="0"/>
        </a:p>
      </dgm:t>
    </dgm:pt>
    <dgm:pt modelId="{5D131324-20B2-4F3C-8132-2E6946C78D5F}" type="parTrans" cxnId="{0DB2DC8D-1626-416F-9562-949EDF342039}">
      <dgm:prSet/>
      <dgm:spPr/>
      <dgm:t>
        <a:bodyPr/>
        <a:lstStyle/>
        <a:p>
          <a:endParaRPr lang="en-US"/>
        </a:p>
      </dgm:t>
    </dgm:pt>
    <dgm:pt modelId="{2E08D8B0-52B9-41D2-8989-34F7015EB415}" type="sibTrans" cxnId="{0DB2DC8D-1626-416F-9562-949EDF342039}">
      <dgm:prSet/>
      <dgm:spPr/>
      <dgm:t>
        <a:bodyPr/>
        <a:lstStyle/>
        <a:p>
          <a:endParaRPr lang="en-US"/>
        </a:p>
      </dgm:t>
    </dgm:pt>
    <dgm:pt modelId="{463A2964-073E-4CF5-AC46-49F0EC1A327E}">
      <dgm:prSet phldrT="[Text]" custT="1"/>
      <dgm:spPr/>
      <dgm:t>
        <a:bodyPr/>
        <a:lstStyle/>
        <a:p>
          <a:r>
            <a:rPr lang="en-US" sz="2600" dirty="0" smtClean="0"/>
            <a:t>PHAST cap increases to 16.                    </a:t>
          </a:r>
          <a:r>
            <a:rPr lang="en-US" sz="1600" dirty="0" smtClean="0">
              <a:solidFill>
                <a:schemeClr val="tx1"/>
              </a:solidFill>
            </a:rPr>
            <a:t>(PHAST attending covers the 2 patients above 14).</a:t>
          </a:r>
          <a:endParaRPr lang="en-US" sz="2000" dirty="0"/>
        </a:p>
      </dgm:t>
    </dgm:pt>
    <dgm:pt modelId="{B40A2C23-DA57-493C-A37F-A77CED3BF1C5}" type="parTrans" cxnId="{6FB3FF42-34BB-4132-A42E-6616B1245D2D}">
      <dgm:prSet/>
      <dgm:spPr/>
      <dgm:t>
        <a:bodyPr/>
        <a:lstStyle/>
        <a:p>
          <a:endParaRPr lang="en-US"/>
        </a:p>
      </dgm:t>
    </dgm:pt>
    <dgm:pt modelId="{653DDEE2-BF91-45BF-AD43-BFA27231F7E8}" type="sibTrans" cxnId="{6FB3FF42-34BB-4132-A42E-6616B1245D2D}">
      <dgm:prSet/>
      <dgm:spPr/>
      <dgm:t>
        <a:bodyPr/>
        <a:lstStyle/>
        <a:p>
          <a:endParaRPr lang="en-US"/>
        </a:p>
      </dgm:t>
    </dgm:pt>
    <dgm:pt modelId="{8E6CDA31-183E-4133-95E3-B8098741C0BA}">
      <dgm:prSet phldrT="[Text]"/>
      <dgm:spPr/>
      <dgm:t>
        <a:bodyPr/>
        <a:lstStyle/>
        <a:p>
          <a:r>
            <a:rPr lang="en-US" dirty="0" smtClean="0"/>
            <a:t>Additional pts placed on AT4 (3 pts total ) and staffed by AT </a:t>
          </a:r>
          <a:r>
            <a:rPr lang="en-US" dirty="0" err="1" smtClean="0"/>
            <a:t>attendings</a:t>
          </a:r>
          <a:r>
            <a:rPr lang="en-US" dirty="0" smtClean="0"/>
            <a:t>. One </a:t>
          </a:r>
          <a:r>
            <a:rPr lang="en-US" dirty="0" err="1" smtClean="0"/>
            <a:t>pt</a:t>
          </a:r>
          <a:r>
            <a:rPr lang="en-US" dirty="0" smtClean="0"/>
            <a:t> each.</a:t>
          </a:r>
          <a:endParaRPr lang="en-US" dirty="0"/>
        </a:p>
      </dgm:t>
    </dgm:pt>
    <dgm:pt modelId="{414D0A57-573A-4E99-AF43-057E97715D48}" type="parTrans" cxnId="{C9B1CA6F-6BBB-4553-98F0-980F4F1AA0E2}">
      <dgm:prSet/>
      <dgm:spPr/>
      <dgm:t>
        <a:bodyPr/>
        <a:lstStyle/>
        <a:p>
          <a:endParaRPr lang="en-US"/>
        </a:p>
      </dgm:t>
    </dgm:pt>
    <dgm:pt modelId="{B7C3501A-69C1-4ED9-99EA-D577870A99FA}" type="sibTrans" cxnId="{C9B1CA6F-6BBB-4553-98F0-980F4F1AA0E2}">
      <dgm:prSet/>
      <dgm:spPr/>
      <dgm:t>
        <a:bodyPr/>
        <a:lstStyle/>
        <a:p>
          <a:endParaRPr lang="en-US"/>
        </a:p>
      </dgm:t>
    </dgm:pt>
    <dgm:pt modelId="{C2508D20-8EB7-4A8B-874D-9C1DD9849EF4}">
      <dgm:prSet/>
      <dgm:spPr/>
      <dgm:t>
        <a:bodyPr/>
        <a:lstStyle/>
        <a:p>
          <a:r>
            <a:rPr lang="en-US" dirty="0" smtClean="0"/>
            <a:t>Additional AT4 pts or high acuity  - call in back up and notify chief/associate chief</a:t>
          </a:r>
          <a:endParaRPr lang="en-US" dirty="0"/>
        </a:p>
      </dgm:t>
    </dgm:pt>
    <dgm:pt modelId="{7A1068BE-2F7E-470C-98EE-AC74C769182E}" type="parTrans" cxnId="{9BB5CD90-0516-4F56-96F6-E8FBB7B0DC7F}">
      <dgm:prSet/>
      <dgm:spPr/>
      <dgm:t>
        <a:bodyPr/>
        <a:lstStyle/>
        <a:p>
          <a:endParaRPr lang="en-US"/>
        </a:p>
      </dgm:t>
    </dgm:pt>
    <dgm:pt modelId="{61A82C8A-BCB5-4281-9A90-A9F3FA03781A}" type="sibTrans" cxnId="{9BB5CD90-0516-4F56-96F6-E8FBB7B0DC7F}">
      <dgm:prSet/>
      <dgm:spPr/>
      <dgm:t>
        <a:bodyPr/>
        <a:lstStyle/>
        <a:p>
          <a:endParaRPr lang="en-US"/>
        </a:p>
      </dgm:t>
    </dgm:pt>
    <dgm:pt modelId="{2B25956C-1DDB-49F7-8E3E-60622212D3E0}" type="pres">
      <dgm:prSet presAssocID="{33DEA166-67F2-4F75-8FC7-9C2729D38D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C9BAEF-F83E-4DA2-B754-0A64059F7B02}" type="pres">
      <dgm:prSet presAssocID="{C2508D20-8EB7-4A8B-874D-9C1DD9849EF4}" presName="boxAndChildren" presStyleCnt="0"/>
      <dgm:spPr/>
    </dgm:pt>
    <dgm:pt modelId="{4141C7F5-EEED-4EAB-94DA-68CAB7D4989B}" type="pres">
      <dgm:prSet presAssocID="{C2508D20-8EB7-4A8B-874D-9C1DD9849EF4}" presName="parentTextBox" presStyleLbl="node1" presStyleIdx="0" presStyleCnt="4"/>
      <dgm:spPr/>
      <dgm:t>
        <a:bodyPr/>
        <a:lstStyle/>
        <a:p>
          <a:endParaRPr lang="en-US"/>
        </a:p>
      </dgm:t>
    </dgm:pt>
    <dgm:pt modelId="{8E7797C6-1603-4CE3-92D6-19BD33755CE2}" type="pres">
      <dgm:prSet presAssocID="{B7C3501A-69C1-4ED9-99EA-D577870A99FA}" presName="sp" presStyleCnt="0"/>
      <dgm:spPr/>
    </dgm:pt>
    <dgm:pt modelId="{FB2D0984-5BA2-4F50-8A31-AD908602673A}" type="pres">
      <dgm:prSet presAssocID="{8E6CDA31-183E-4133-95E3-B8098741C0BA}" presName="arrowAndChildren" presStyleCnt="0"/>
      <dgm:spPr/>
    </dgm:pt>
    <dgm:pt modelId="{00DD7CB5-5506-41E5-94B2-DE9BD53E1375}" type="pres">
      <dgm:prSet presAssocID="{8E6CDA31-183E-4133-95E3-B8098741C0BA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73E09E7B-9FBD-49AC-A55C-BCD70A2AC78A}" type="pres">
      <dgm:prSet presAssocID="{653DDEE2-BF91-45BF-AD43-BFA27231F7E8}" presName="sp" presStyleCnt="0"/>
      <dgm:spPr/>
    </dgm:pt>
    <dgm:pt modelId="{932CBCC2-F34A-4ED2-8FB1-C57EDFA84A2B}" type="pres">
      <dgm:prSet presAssocID="{463A2964-073E-4CF5-AC46-49F0EC1A327E}" presName="arrowAndChildren" presStyleCnt="0"/>
      <dgm:spPr/>
    </dgm:pt>
    <dgm:pt modelId="{1F7B82B4-DDB7-4EF3-BF92-3F7AF7DF8623}" type="pres">
      <dgm:prSet presAssocID="{463A2964-073E-4CF5-AC46-49F0EC1A327E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716BA3F7-D703-4E21-AFEF-8E2F8F3E861D}" type="pres">
      <dgm:prSet presAssocID="{2E08D8B0-52B9-41D2-8989-34F7015EB415}" presName="sp" presStyleCnt="0"/>
      <dgm:spPr/>
    </dgm:pt>
    <dgm:pt modelId="{F95A1463-DF82-40DF-B25A-A64CD3CED1A5}" type="pres">
      <dgm:prSet presAssocID="{191D5D9B-3AFB-4A02-9F1C-D0796D97E734}" presName="arrowAndChildren" presStyleCnt="0"/>
      <dgm:spPr/>
    </dgm:pt>
    <dgm:pt modelId="{EA617F7B-A94A-4048-A14B-F904009CE7BF}" type="pres">
      <dgm:prSet presAssocID="{191D5D9B-3AFB-4A02-9F1C-D0796D97E734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B5BD565C-B3CE-48AF-87CB-215B48EB994B}" type="presOf" srcId="{33DEA166-67F2-4F75-8FC7-9C2729D38D26}" destId="{2B25956C-1DDB-49F7-8E3E-60622212D3E0}" srcOrd="0" destOrd="0" presId="urn:microsoft.com/office/officeart/2005/8/layout/process4"/>
    <dgm:cxn modelId="{0DB2DC8D-1626-416F-9562-949EDF342039}" srcId="{33DEA166-67F2-4F75-8FC7-9C2729D38D26}" destId="{191D5D9B-3AFB-4A02-9F1C-D0796D97E734}" srcOrd="0" destOrd="0" parTransId="{5D131324-20B2-4F3C-8132-2E6946C78D5F}" sibTransId="{2E08D8B0-52B9-41D2-8989-34F7015EB415}"/>
    <dgm:cxn modelId="{96FD26BA-4590-4A04-9AAC-BAC02639B18D}" type="presOf" srcId="{191D5D9B-3AFB-4A02-9F1C-D0796D97E734}" destId="{EA617F7B-A94A-4048-A14B-F904009CE7BF}" srcOrd="0" destOrd="0" presId="urn:microsoft.com/office/officeart/2005/8/layout/process4"/>
    <dgm:cxn modelId="{C9B1CA6F-6BBB-4553-98F0-980F4F1AA0E2}" srcId="{33DEA166-67F2-4F75-8FC7-9C2729D38D26}" destId="{8E6CDA31-183E-4133-95E3-B8098741C0BA}" srcOrd="2" destOrd="0" parTransId="{414D0A57-573A-4E99-AF43-057E97715D48}" sibTransId="{B7C3501A-69C1-4ED9-99EA-D577870A99FA}"/>
    <dgm:cxn modelId="{0CB77BE6-41FD-4C73-99C0-AE31063FF434}" type="presOf" srcId="{8E6CDA31-183E-4133-95E3-B8098741C0BA}" destId="{00DD7CB5-5506-41E5-94B2-DE9BD53E1375}" srcOrd="0" destOrd="0" presId="urn:microsoft.com/office/officeart/2005/8/layout/process4"/>
    <dgm:cxn modelId="{B4BF1D1A-5E1B-4785-88A4-801014582FDF}" type="presOf" srcId="{463A2964-073E-4CF5-AC46-49F0EC1A327E}" destId="{1F7B82B4-DDB7-4EF3-BF92-3F7AF7DF8623}" srcOrd="0" destOrd="0" presId="urn:microsoft.com/office/officeart/2005/8/layout/process4"/>
    <dgm:cxn modelId="{22BEA149-68E0-45CD-8904-ED7ADA290E2B}" type="presOf" srcId="{C2508D20-8EB7-4A8B-874D-9C1DD9849EF4}" destId="{4141C7F5-EEED-4EAB-94DA-68CAB7D4989B}" srcOrd="0" destOrd="0" presId="urn:microsoft.com/office/officeart/2005/8/layout/process4"/>
    <dgm:cxn modelId="{6FB3FF42-34BB-4132-A42E-6616B1245D2D}" srcId="{33DEA166-67F2-4F75-8FC7-9C2729D38D26}" destId="{463A2964-073E-4CF5-AC46-49F0EC1A327E}" srcOrd="1" destOrd="0" parTransId="{B40A2C23-DA57-493C-A37F-A77CED3BF1C5}" sibTransId="{653DDEE2-BF91-45BF-AD43-BFA27231F7E8}"/>
    <dgm:cxn modelId="{9BB5CD90-0516-4F56-96F6-E8FBB7B0DC7F}" srcId="{33DEA166-67F2-4F75-8FC7-9C2729D38D26}" destId="{C2508D20-8EB7-4A8B-874D-9C1DD9849EF4}" srcOrd="3" destOrd="0" parTransId="{7A1068BE-2F7E-470C-98EE-AC74C769182E}" sibTransId="{61A82C8A-BCB5-4281-9A90-A9F3FA03781A}"/>
    <dgm:cxn modelId="{F97E3AD2-0514-454D-8F3B-8712101FE34D}" type="presParOf" srcId="{2B25956C-1DDB-49F7-8E3E-60622212D3E0}" destId="{22C9BAEF-F83E-4DA2-B754-0A64059F7B02}" srcOrd="0" destOrd="0" presId="urn:microsoft.com/office/officeart/2005/8/layout/process4"/>
    <dgm:cxn modelId="{E6F501F4-D8D7-47F4-88DD-D5F56D3391D2}" type="presParOf" srcId="{22C9BAEF-F83E-4DA2-B754-0A64059F7B02}" destId="{4141C7F5-EEED-4EAB-94DA-68CAB7D4989B}" srcOrd="0" destOrd="0" presId="urn:microsoft.com/office/officeart/2005/8/layout/process4"/>
    <dgm:cxn modelId="{DE8450D4-06B7-45A2-B930-4D69A8E4DEF6}" type="presParOf" srcId="{2B25956C-1DDB-49F7-8E3E-60622212D3E0}" destId="{8E7797C6-1603-4CE3-92D6-19BD33755CE2}" srcOrd="1" destOrd="0" presId="urn:microsoft.com/office/officeart/2005/8/layout/process4"/>
    <dgm:cxn modelId="{CEC85C6D-CF4C-40A7-8C4E-578A5CF3CFB2}" type="presParOf" srcId="{2B25956C-1DDB-49F7-8E3E-60622212D3E0}" destId="{FB2D0984-5BA2-4F50-8A31-AD908602673A}" srcOrd="2" destOrd="0" presId="urn:microsoft.com/office/officeart/2005/8/layout/process4"/>
    <dgm:cxn modelId="{F6CE3027-2FB9-4C02-9608-9C51F46E5C90}" type="presParOf" srcId="{FB2D0984-5BA2-4F50-8A31-AD908602673A}" destId="{00DD7CB5-5506-41E5-94B2-DE9BD53E1375}" srcOrd="0" destOrd="0" presId="urn:microsoft.com/office/officeart/2005/8/layout/process4"/>
    <dgm:cxn modelId="{866A7D68-7052-450E-8C62-DDA2CE5D3A6E}" type="presParOf" srcId="{2B25956C-1DDB-49F7-8E3E-60622212D3E0}" destId="{73E09E7B-9FBD-49AC-A55C-BCD70A2AC78A}" srcOrd="3" destOrd="0" presId="urn:microsoft.com/office/officeart/2005/8/layout/process4"/>
    <dgm:cxn modelId="{89A13FD0-6340-4BAB-AE30-40801FF84338}" type="presParOf" srcId="{2B25956C-1DDB-49F7-8E3E-60622212D3E0}" destId="{932CBCC2-F34A-4ED2-8FB1-C57EDFA84A2B}" srcOrd="4" destOrd="0" presId="urn:microsoft.com/office/officeart/2005/8/layout/process4"/>
    <dgm:cxn modelId="{604D21F2-7F59-4BF4-8FE8-8D1759F56E39}" type="presParOf" srcId="{932CBCC2-F34A-4ED2-8FB1-C57EDFA84A2B}" destId="{1F7B82B4-DDB7-4EF3-BF92-3F7AF7DF8623}" srcOrd="0" destOrd="0" presId="urn:microsoft.com/office/officeart/2005/8/layout/process4"/>
    <dgm:cxn modelId="{3EEC5A7B-69F1-43F9-A6FF-79E68F444B6F}" type="presParOf" srcId="{2B25956C-1DDB-49F7-8E3E-60622212D3E0}" destId="{716BA3F7-D703-4E21-AFEF-8E2F8F3E861D}" srcOrd="5" destOrd="0" presId="urn:microsoft.com/office/officeart/2005/8/layout/process4"/>
    <dgm:cxn modelId="{671EBFDC-C720-4EA9-936C-D1C0BE432C5F}" type="presParOf" srcId="{2B25956C-1DDB-49F7-8E3E-60622212D3E0}" destId="{F95A1463-DF82-40DF-B25A-A64CD3CED1A5}" srcOrd="6" destOrd="0" presId="urn:microsoft.com/office/officeart/2005/8/layout/process4"/>
    <dgm:cxn modelId="{A3143C9C-F681-480B-8F04-2952C76F3628}" type="presParOf" srcId="{F95A1463-DF82-40DF-B25A-A64CD3CED1A5}" destId="{EA617F7B-A94A-4048-A14B-F904009CE7B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DEA166-67F2-4F75-8FC7-9C2729D38D26}" type="doc">
      <dgm:prSet loTypeId="urn:microsoft.com/office/officeart/2005/8/layout/process4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91D5D9B-3AFB-4A02-9F1C-D0796D97E734}">
      <dgm:prSet phldrT="[Text]" custT="1"/>
      <dgm:spPr/>
      <dgm:t>
        <a:bodyPr lIns="0" tIns="0" rIns="0" bIns="0"/>
        <a:lstStyle/>
        <a:p>
          <a:pPr>
            <a:tabLst>
              <a:tab pos="2922588" algn="l"/>
            </a:tabLst>
          </a:pPr>
          <a:r>
            <a:rPr lang="en-US" sz="2400" b="1" dirty="0" smtClean="0"/>
            <a:t>AT Red, Orange, Purple, and PHAST Capped.  </a:t>
          </a:r>
          <a:r>
            <a:rPr lang="en-US" sz="2400" dirty="0" smtClean="0"/>
            <a:t>Silver Open, then add additional pts as below</a:t>
          </a:r>
          <a:endParaRPr lang="en-US" sz="2400" dirty="0"/>
        </a:p>
      </dgm:t>
    </dgm:pt>
    <dgm:pt modelId="{5D131324-20B2-4F3C-8132-2E6946C78D5F}" type="parTrans" cxnId="{0DB2DC8D-1626-416F-9562-949EDF342039}">
      <dgm:prSet/>
      <dgm:spPr/>
      <dgm:t>
        <a:bodyPr/>
        <a:lstStyle/>
        <a:p>
          <a:endParaRPr lang="en-US"/>
        </a:p>
      </dgm:t>
    </dgm:pt>
    <dgm:pt modelId="{2E08D8B0-52B9-41D2-8989-34F7015EB415}" type="sibTrans" cxnId="{0DB2DC8D-1626-416F-9562-949EDF342039}">
      <dgm:prSet/>
      <dgm:spPr/>
      <dgm:t>
        <a:bodyPr/>
        <a:lstStyle/>
        <a:p>
          <a:endParaRPr lang="en-US"/>
        </a:p>
      </dgm:t>
    </dgm:pt>
    <dgm:pt modelId="{463A2964-073E-4CF5-AC46-49F0EC1A327E}">
      <dgm:prSet phldrT="[Text]" custT="1"/>
      <dgm:spPr/>
      <dgm:t>
        <a:bodyPr/>
        <a:lstStyle/>
        <a:p>
          <a:r>
            <a:rPr lang="en-US" sz="2200" dirty="0" smtClean="0"/>
            <a:t>Admit AT4 pts to Silver, once Silver at 9pts new AT4 pts will be staffed by attending only on AT4.  </a:t>
          </a:r>
        </a:p>
        <a:p>
          <a:r>
            <a:rPr lang="en-US" sz="2400" dirty="0" smtClean="0"/>
            <a:t>Bed czar staffs pts, then Bear Direct.</a:t>
          </a:r>
          <a:endParaRPr lang="en-US" sz="2400" dirty="0"/>
        </a:p>
      </dgm:t>
    </dgm:pt>
    <dgm:pt modelId="{B40A2C23-DA57-493C-A37F-A77CED3BF1C5}" type="parTrans" cxnId="{6FB3FF42-34BB-4132-A42E-6616B1245D2D}">
      <dgm:prSet/>
      <dgm:spPr/>
      <dgm:t>
        <a:bodyPr/>
        <a:lstStyle/>
        <a:p>
          <a:endParaRPr lang="en-US"/>
        </a:p>
      </dgm:t>
    </dgm:pt>
    <dgm:pt modelId="{653DDEE2-BF91-45BF-AD43-BFA27231F7E8}" type="sibTrans" cxnId="{6FB3FF42-34BB-4132-A42E-6616B1245D2D}">
      <dgm:prSet/>
      <dgm:spPr/>
      <dgm:t>
        <a:bodyPr/>
        <a:lstStyle/>
        <a:p>
          <a:endParaRPr lang="en-US"/>
        </a:p>
      </dgm:t>
    </dgm:pt>
    <dgm:pt modelId="{8E6CDA31-183E-4133-95E3-B8098741C0BA}">
      <dgm:prSet phldrT="[Text]" custT="1"/>
      <dgm:spPr/>
      <dgm:t>
        <a:bodyPr/>
        <a:lstStyle/>
        <a:p>
          <a:r>
            <a:rPr lang="en-US" sz="2400" dirty="0" smtClean="0"/>
            <a:t>At 3:30pm AT4 pts (covered by Sliver Team and Attending only) are signed out to the PM Bed Czar and then to the PHAST MD .</a:t>
          </a:r>
          <a:endParaRPr lang="en-US" sz="2400" dirty="0"/>
        </a:p>
      </dgm:t>
    </dgm:pt>
    <dgm:pt modelId="{414D0A57-573A-4E99-AF43-057E97715D48}" type="parTrans" cxnId="{C9B1CA6F-6BBB-4553-98F0-980F4F1AA0E2}">
      <dgm:prSet/>
      <dgm:spPr/>
      <dgm:t>
        <a:bodyPr/>
        <a:lstStyle/>
        <a:p>
          <a:endParaRPr lang="en-US"/>
        </a:p>
      </dgm:t>
    </dgm:pt>
    <dgm:pt modelId="{B7C3501A-69C1-4ED9-99EA-D577870A99FA}" type="sibTrans" cxnId="{C9B1CA6F-6BBB-4553-98F0-980F4F1AA0E2}">
      <dgm:prSet/>
      <dgm:spPr/>
      <dgm:t>
        <a:bodyPr/>
        <a:lstStyle/>
        <a:p>
          <a:endParaRPr lang="en-US"/>
        </a:p>
      </dgm:t>
    </dgm:pt>
    <dgm:pt modelId="{C2508D20-8EB7-4A8B-874D-9C1DD9849EF4}">
      <dgm:prSet custT="1"/>
      <dgm:spPr/>
      <dgm:t>
        <a:bodyPr/>
        <a:lstStyle/>
        <a:p>
          <a:r>
            <a:rPr lang="en-US" sz="2400" dirty="0" smtClean="0"/>
            <a:t>Additional AT4 pts or high acuity  - call in back up and notify chief/associate chief</a:t>
          </a:r>
          <a:endParaRPr lang="en-US" sz="2400" dirty="0"/>
        </a:p>
      </dgm:t>
    </dgm:pt>
    <dgm:pt modelId="{7A1068BE-2F7E-470C-98EE-AC74C769182E}" type="parTrans" cxnId="{9BB5CD90-0516-4F56-96F6-E8FBB7B0DC7F}">
      <dgm:prSet/>
      <dgm:spPr/>
      <dgm:t>
        <a:bodyPr/>
        <a:lstStyle/>
        <a:p>
          <a:endParaRPr lang="en-US"/>
        </a:p>
      </dgm:t>
    </dgm:pt>
    <dgm:pt modelId="{61A82C8A-BCB5-4281-9A90-A9F3FA03781A}" type="sibTrans" cxnId="{9BB5CD90-0516-4F56-96F6-E8FBB7B0DC7F}">
      <dgm:prSet/>
      <dgm:spPr/>
      <dgm:t>
        <a:bodyPr/>
        <a:lstStyle/>
        <a:p>
          <a:endParaRPr lang="en-US"/>
        </a:p>
      </dgm:t>
    </dgm:pt>
    <dgm:pt modelId="{778638DF-81B0-4AAB-8C00-7FDD3D3E1FFC}">
      <dgm:prSet custT="1"/>
      <dgm:spPr/>
      <dgm:t>
        <a:bodyPr/>
        <a:lstStyle/>
        <a:p>
          <a:r>
            <a:rPr lang="en-US" sz="2400" dirty="0" smtClean="0"/>
            <a:t>If &gt; 6 pts on AT4, activate AM Admin Back Up to help with AT4 pts / Admissions</a:t>
          </a:r>
          <a:endParaRPr lang="en-US" sz="2400" dirty="0"/>
        </a:p>
      </dgm:t>
    </dgm:pt>
    <dgm:pt modelId="{7BA8FDA1-3B90-424E-B7E0-7E23A1E84B5C}" type="parTrans" cxnId="{7732ED07-3F88-43E3-BCFC-0C329E4C57E3}">
      <dgm:prSet/>
      <dgm:spPr/>
      <dgm:t>
        <a:bodyPr/>
        <a:lstStyle/>
        <a:p>
          <a:endParaRPr lang="en-US"/>
        </a:p>
      </dgm:t>
    </dgm:pt>
    <dgm:pt modelId="{A2D0ECE6-2BF8-4D3D-B9C9-09783D5E190C}" type="sibTrans" cxnId="{7732ED07-3F88-43E3-BCFC-0C329E4C57E3}">
      <dgm:prSet/>
      <dgm:spPr/>
      <dgm:t>
        <a:bodyPr/>
        <a:lstStyle/>
        <a:p>
          <a:endParaRPr lang="en-US"/>
        </a:p>
      </dgm:t>
    </dgm:pt>
    <dgm:pt modelId="{2B25956C-1DDB-49F7-8E3E-60622212D3E0}" type="pres">
      <dgm:prSet presAssocID="{33DEA166-67F2-4F75-8FC7-9C2729D38D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C9BAEF-F83E-4DA2-B754-0A64059F7B02}" type="pres">
      <dgm:prSet presAssocID="{C2508D20-8EB7-4A8B-874D-9C1DD9849EF4}" presName="boxAndChildren" presStyleCnt="0"/>
      <dgm:spPr/>
    </dgm:pt>
    <dgm:pt modelId="{4141C7F5-EEED-4EAB-94DA-68CAB7D4989B}" type="pres">
      <dgm:prSet presAssocID="{C2508D20-8EB7-4A8B-874D-9C1DD9849EF4}" presName="parentTextBox" presStyleLbl="node1" presStyleIdx="0" presStyleCnt="5"/>
      <dgm:spPr/>
      <dgm:t>
        <a:bodyPr/>
        <a:lstStyle/>
        <a:p>
          <a:endParaRPr lang="en-US"/>
        </a:p>
      </dgm:t>
    </dgm:pt>
    <dgm:pt modelId="{8E7797C6-1603-4CE3-92D6-19BD33755CE2}" type="pres">
      <dgm:prSet presAssocID="{B7C3501A-69C1-4ED9-99EA-D577870A99FA}" presName="sp" presStyleCnt="0"/>
      <dgm:spPr/>
    </dgm:pt>
    <dgm:pt modelId="{FB2D0984-5BA2-4F50-8A31-AD908602673A}" type="pres">
      <dgm:prSet presAssocID="{8E6CDA31-183E-4133-95E3-B8098741C0BA}" presName="arrowAndChildren" presStyleCnt="0"/>
      <dgm:spPr/>
    </dgm:pt>
    <dgm:pt modelId="{00DD7CB5-5506-41E5-94B2-DE9BD53E1375}" type="pres">
      <dgm:prSet presAssocID="{8E6CDA31-183E-4133-95E3-B8098741C0BA}" presName="parentTextArrow" presStyleLbl="node1" presStyleIdx="1" presStyleCnt="5" custScaleY="124807"/>
      <dgm:spPr/>
      <dgm:t>
        <a:bodyPr/>
        <a:lstStyle/>
        <a:p>
          <a:endParaRPr lang="en-US"/>
        </a:p>
      </dgm:t>
    </dgm:pt>
    <dgm:pt modelId="{8464C936-6062-4D60-8F35-D5F7368CA46F}" type="pres">
      <dgm:prSet presAssocID="{A2D0ECE6-2BF8-4D3D-B9C9-09783D5E190C}" presName="sp" presStyleCnt="0"/>
      <dgm:spPr/>
    </dgm:pt>
    <dgm:pt modelId="{FE060267-F23C-4A10-A073-266DB0E8177C}" type="pres">
      <dgm:prSet presAssocID="{778638DF-81B0-4AAB-8C00-7FDD3D3E1FFC}" presName="arrowAndChildren" presStyleCnt="0"/>
      <dgm:spPr/>
    </dgm:pt>
    <dgm:pt modelId="{64A1EE4E-C3E9-4AFD-9460-E7F9755D0C5C}" type="pres">
      <dgm:prSet presAssocID="{778638DF-81B0-4AAB-8C00-7FDD3D3E1FFC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73E09E7B-9FBD-49AC-A55C-BCD70A2AC78A}" type="pres">
      <dgm:prSet presAssocID="{653DDEE2-BF91-45BF-AD43-BFA27231F7E8}" presName="sp" presStyleCnt="0"/>
      <dgm:spPr/>
    </dgm:pt>
    <dgm:pt modelId="{932CBCC2-F34A-4ED2-8FB1-C57EDFA84A2B}" type="pres">
      <dgm:prSet presAssocID="{463A2964-073E-4CF5-AC46-49F0EC1A327E}" presName="arrowAndChildren" presStyleCnt="0"/>
      <dgm:spPr/>
    </dgm:pt>
    <dgm:pt modelId="{1F7B82B4-DDB7-4EF3-BF92-3F7AF7DF8623}" type="pres">
      <dgm:prSet presAssocID="{463A2964-073E-4CF5-AC46-49F0EC1A327E}" presName="parentTextArrow" presStyleLbl="node1" presStyleIdx="3" presStyleCnt="5" custScaleY="122840"/>
      <dgm:spPr/>
      <dgm:t>
        <a:bodyPr/>
        <a:lstStyle/>
        <a:p>
          <a:endParaRPr lang="en-US"/>
        </a:p>
      </dgm:t>
    </dgm:pt>
    <dgm:pt modelId="{716BA3F7-D703-4E21-AFEF-8E2F8F3E861D}" type="pres">
      <dgm:prSet presAssocID="{2E08D8B0-52B9-41D2-8989-34F7015EB415}" presName="sp" presStyleCnt="0"/>
      <dgm:spPr/>
    </dgm:pt>
    <dgm:pt modelId="{F95A1463-DF82-40DF-B25A-A64CD3CED1A5}" type="pres">
      <dgm:prSet presAssocID="{191D5D9B-3AFB-4A02-9F1C-D0796D97E734}" presName="arrowAndChildren" presStyleCnt="0"/>
      <dgm:spPr/>
    </dgm:pt>
    <dgm:pt modelId="{EA617F7B-A94A-4048-A14B-F904009CE7BF}" type="pres">
      <dgm:prSet presAssocID="{191D5D9B-3AFB-4A02-9F1C-D0796D97E734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0D748220-72AB-4E71-821E-899D51048A8D}" type="presOf" srcId="{8E6CDA31-183E-4133-95E3-B8098741C0BA}" destId="{00DD7CB5-5506-41E5-94B2-DE9BD53E1375}" srcOrd="0" destOrd="0" presId="urn:microsoft.com/office/officeart/2005/8/layout/process4"/>
    <dgm:cxn modelId="{1F2F8B7F-CD8B-480A-9AD4-6E727649B0BF}" type="presOf" srcId="{33DEA166-67F2-4F75-8FC7-9C2729D38D26}" destId="{2B25956C-1DDB-49F7-8E3E-60622212D3E0}" srcOrd="0" destOrd="0" presId="urn:microsoft.com/office/officeart/2005/8/layout/process4"/>
    <dgm:cxn modelId="{7732ED07-3F88-43E3-BCFC-0C329E4C57E3}" srcId="{33DEA166-67F2-4F75-8FC7-9C2729D38D26}" destId="{778638DF-81B0-4AAB-8C00-7FDD3D3E1FFC}" srcOrd="2" destOrd="0" parTransId="{7BA8FDA1-3B90-424E-B7E0-7E23A1E84B5C}" sibTransId="{A2D0ECE6-2BF8-4D3D-B9C9-09783D5E190C}"/>
    <dgm:cxn modelId="{58FA5BAF-932E-4C0C-A1E7-908AD5191537}" type="presOf" srcId="{191D5D9B-3AFB-4A02-9F1C-D0796D97E734}" destId="{EA617F7B-A94A-4048-A14B-F904009CE7BF}" srcOrd="0" destOrd="0" presId="urn:microsoft.com/office/officeart/2005/8/layout/process4"/>
    <dgm:cxn modelId="{0DB2DC8D-1626-416F-9562-949EDF342039}" srcId="{33DEA166-67F2-4F75-8FC7-9C2729D38D26}" destId="{191D5D9B-3AFB-4A02-9F1C-D0796D97E734}" srcOrd="0" destOrd="0" parTransId="{5D131324-20B2-4F3C-8132-2E6946C78D5F}" sibTransId="{2E08D8B0-52B9-41D2-8989-34F7015EB415}"/>
    <dgm:cxn modelId="{9BB5CD90-0516-4F56-96F6-E8FBB7B0DC7F}" srcId="{33DEA166-67F2-4F75-8FC7-9C2729D38D26}" destId="{C2508D20-8EB7-4A8B-874D-9C1DD9849EF4}" srcOrd="4" destOrd="0" parTransId="{7A1068BE-2F7E-470C-98EE-AC74C769182E}" sibTransId="{61A82C8A-BCB5-4281-9A90-A9F3FA03781A}"/>
    <dgm:cxn modelId="{C9B1CA6F-6BBB-4553-98F0-980F4F1AA0E2}" srcId="{33DEA166-67F2-4F75-8FC7-9C2729D38D26}" destId="{8E6CDA31-183E-4133-95E3-B8098741C0BA}" srcOrd="3" destOrd="0" parTransId="{414D0A57-573A-4E99-AF43-057E97715D48}" sibTransId="{B7C3501A-69C1-4ED9-99EA-D577870A99FA}"/>
    <dgm:cxn modelId="{B1D28212-82DA-4073-8853-7A3E0E0C3577}" type="presOf" srcId="{778638DF-81B0-4AAB-8C00-7FDD3D3E1FFC}" destId="{64A1EE4E-C3E9-4AFD-9460-E7F9755D0C5C}" srcOrd="0" destOrd="0" presId="urn:microsoft.com/office/officeart/2005/8/layout/process4"/>
    <dgm:cxn modelId="{431C08CB-FC22-4BAA-B45B-A87B17D93BC8}" type="presOf" srcId="{463A2964-073E-4CF5-AC46-49F0EC1A327E}" destId="{1F7B82B4-DDB7-4EF3-BF92-3F7AF7DF8623}" srcOrd="0" destOrd="0" presId="urn:microsoft.com/office/officeart/2005/8/layout/process4"/>
    <dgm:cxn modelId="{6FB3FF42-34BB-4132-A42E-6616B1245D2D}" srcId="{33DEA166-67F2-4F75-8FC7-9C2729D38D26}" destId="{463A2964-073E-4CF5-AC46-49F0EC1A327E}" srcOrd="1" destOrd="0" parTransId="{B40A2C23-DA57-493C-A37F-A77CED3BF1C5}" sibTransId="{653DDEE2-BF91-45BF-AD43-BFA27231F7E8}"/>
    <dgm:cxn modelId="{3BF01932-15C1-4979-AD12-A855981F75C9}" type="presOf" srcId="{C2508D20-8EB7-4A8B-874D-9C1DD9849EF4}" destId="{4141C7F5-EEED-4EAB-94DA-68CAB7D4989B}" srcOrd="0" destOrd="0" presId="urn:microsoft.com/office/officeart/2005/8/layout/process4"/>
    <dgm:cxn modelId="{D8A3480F-8E43-48DC-9C05-35598F4C890D}" type="presParOf" srcId="{2B25956C-1DDB-49F7-8E3E-60622212D3E0}" destId="{22C9BAEF-F83E-4DA2-B754-0A64059F7B02}" srcOrd="0" destOrd="0" presId="urn:microsoft.com/office/officeart/2005/8/layout/process4"/>
    <dgm:cxn modelId="{222AA12B-DBE2-450A-A590-E770EC52F630}" type="presParOf" srcId="{22C9BAEF-F83E-4DA2-B754-0A64059F7B02}" destId="{4141C7F5-EEED-4EAB-94DA-68CAB7D4989B}" srcOrd="0" destOrd="0" presId="urn:microsoft.com/office/officeart/2005/8/layout/process4"/>
    <dgm:cxn modelId="{FCBBE470-2840-4016-82E6-EADE85DE2B2C}" type="presParOf" srcId="{2B25956C-1DDB-49F7-8E3E-60622212D3E0}" destId="{8E7797C6-1603-4CE3-92D6-19BD33755CE2}" srcOrd="1" destOrd="0" presId="urn:microsoft.com/office/officeart/2005/8/layout/process4"/>
    <dgm:cxn modelId="{39D70DF7-0D14-4111-87F2-A9BCAD73991A}" type="presParOf" srcId="{2B25956C-1DDB-49F7-8E3E-60622212D3E0}" destId="{FB2D0984-5BA2-4F50-8A31-AD908602673A}" srcOrd="2" destOrd="0" presId="urn:microsoft.com/office/officeart/2005/8/layout/process4"/>
    <dgm:cxn modelId="{782BBDD4-A48C-4BF6-8718-7F5DFAB05367}" type="presParOf" srcId="{FB2D0984-5BA2-4F50-8A31-AD908602673A}" destId="{00DD7CB5-5506-41E5-94B2-DE9BD53E1375}" srcOrd="0" destOrd="0" presId="urn:microsoft.com/office/officeart/2005/8/layout/process4"/>
    <dgm:cxn modelId="{DCC7113D-1EE0-451A-919D-03269A0E2A18}" type="presParOf" srcId="{2B25956C-1DDB-49F7-8E3E-60622212D3E0}" destId="{8464C936-6062-4D60-8F35-D5F7368CA46F}" srcOrd="3" destOrd="0" presId="urn:microsoft.com/office/officeart/2005/8/layout/process4"/>
    <dgm:cxn modelId="{CBDD1167-EC9B-42B3-B9FB-545CD3EABA1A}" type="presParOf" srcId="{2B25956C-1DDB-49F7-8E3E-60622212D3E0}" destId="{FE060267-F23C-4A10-A073-266DB0E8177C}" srcOrd="4" destOrd="0" presId="urn:microsoft.com/office/officeart/2005/8/layout/process4"/>
    <dgm:cxn modelId="{06CA6134-1B3B-4D40-94F9-0D5AE59CF917}" type="presParOf" srcId="{FE060267-F23C-4A10-A073-266DB0E8177C}" destId="{64A1EE4E-C3E9-4AFD-9460-E7F9755D0C5C}" srcOrd="0" destOrd="0" presId="urn:microsoft.com/office/officeart/2005/8/layout/process4"/>
    <dgm:cxn modelId="{530F9118-84AD-4F52-B72A-DD0A59D60A0F}" type="presParOf" srcId="{2B25956C-1DDB-49F7-8E3E-60622212D3E0}" destId="{73E09E7B-9FBD-49AC-A55C-BCD70A2AC78A}" srcOrd="5" destOrd="0" presId="urn:microsoft.com/office/officeart/2005/8/layout/process4"/>
    <dgm:cxn modelId="{8326B9E6-5FF1-4E71-AA9F-770D35E67DFF}" type="presParOf" srcId="{2B25956C-1DDB-49F7-8E3E-60622212D3E0}" destId="{932CBCC2-F34A-4ED2-8FB1-C57EDFA84A2B}" srcOrd="6" destOrd="0" presId="urn:microsoft.com/office/officeart/2005/8/layout/process4"/>
    <dgm:cxn modelId="{E1815736-8EE4-40AD-8FA7-3564C11764C9}" type="presParOf" srcId="{932CBCC2-F34A-4ED2-8FB1-C57EDFA84A2B}" destId="{1F7B82B4-DDB7-4EF3-BF92-3F7AF7DF8623}" srcOrd="0" destOrd="0" presId="urn:microsoft.com/office/officeart/2005/8/layout/process4"/>
    <dgm:cxn modelId="{9DC58951-7A5A-490E-88ED-A6130E72E520}" type="presParOf" srcId="{2B25956C-1DDB-49F7-8E3E-60622212D3E0}" destId="{716BA3F7-D703-4E21-AFEF-8E2F8F3E861D}" srcOrd="7" destOrd="0" presId="urn:microsoft.com/office/officeart/2005/8/layout/process4"/>
    <dgm:cxn modelId="{0E91589F-47D7-48A0-B8AC-E43710CB4A74}" type="presParOf" srcId="{2B25956C-1DDB-49F7-8E3E-60622212D3E0}" destId="{F95A1463-DF82-40DF-B25A-A64CD3CED1A5}" srcOrd="8" destOrd="0" presId="urn:microsoft.com/office/officeart/2005/8/layout/process4"/>
    <dgm:cxn modelId="{DC3A7905-134C-42FF-B457-44CAE0B07D47}" type="presParOf" srcId="{F95A1463-DF82-40DF-B25A-A64CD3CED1A5}" destId="{EA617F7B-A94A-4048-A14B-F904009CE7B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DEA166-67F2-4F75-8FC7-9C2729D38D26}" type="doc">
      <dgm:prSet loTypeId="urn:microsoft.com/office/officeart/2005/8/layout/process4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91D5D9B-3AFB-4A02-9F1C-D0796D97E734}">
      <dgm:prSet phldrT="[Text]" custT="1"/>
      <dgm:spPr/>
      <dgm:t>
        <a:bodyPr lIns="0" tIns="0" rIns="0" bIns="0"/>
        <a:lstStyle/>
        <a:p>
          <a:pPr>
            <a:tabLst>
              <a:tab pos="2922588" algn="l"/>
            </a:tabLst>
          </a:pPr>
          <a:r>
            <a:rPr lang="en-US" sz="2400" b="1" dirty="0" smtClean="0"/>
            <a:t>AT Red, Orange, Purple, and PHAST Capped.  </a:t>
          </a:r>
          <a:r>
            <a:rPr lang="en-US" sz="2400" dirty="0" smtClean="0"/>
            <a:t>Silver Open, then add additional pts as below</a:t>
          </a:r>
          <a:endParaRPr lang="en-US" sz="2400" dirty="0"/>
        </a:p>
      </dgm:t>
    </dgm:pt>
    <dgm:pt modelId="{5D131324-20B2-4F3C-8132-2E6946C78D5F}" type="parTrans" cxnId="{0DB2DC8D-1626-416F-9562-949EDF342039}">
      <dgm:prSet/>
      <dgm:spPr/>
      <dgm:t>
        <a:bodyPr/>
        <a:lstStyle/>
        <a:p>
          <a:endParaRPr lang="en-US"/>
        </a:p>
      </dgm:t>
    </dgm:pt>
    <dgm:pt modelId="{2E08D8B0-52B9-41D2-8989-34F7015EB415}" type="sibTrans" cxnId="{0DB2DC8D-1626-416F-9562-949EDF342039}">
      <dgm:prSet/>
      <dgm:spPr/>
      <dgm:t>
        <a:bodyPr/>
        <a:lstStyle/>
        <a:p>
          <a:endParaRPr lang="en-US"/>
        </a:p>
      </dgm:t>
    </dgm:pt>
    <dgm:pt modelId="{463A2964-073E-4CF5-AC46-49F0EC1A327E}">
      <dgm:prSet phldrT="[Text]" custT="1"/>
      <dgm:spPr/>
      <dgm:t>
        <a:bodyPr/>
        <a:lstStyle/>
        <a:p>
          <a:r>
            <a:rPr lang="en-US" sz="2200" dirty="0" smtClean="0"/>
            <a:t>Admit </a:t>
          </a:r>
          <a:r>
            <a:rPr lang="en-US" sz="2200" dirty="0" err="1" smtClean="0"/>
            <a:t>addt’l</a:t>
          </a:r>
          <a:r>
            <a:rPr lang="en-US" sz="2200" dirty="0" smtClean="0"/>
            <a:t> pts to AT4 attending only service.  </a:t>
          </a:r>
        </a:p>
        <a:p>
          <a:r>
            <a:rPr lang="en-US" sz="2400" dirty="0" smtClean="0"/>
            <a:t>Bed czar staffs pts, then Bear Direct.</a:t>
          </a:r>
          <a:endParaRPr lang="en-US" sz="2400" dirty="0"/>
        </a:p>
      </dgm:t>
    </dgm:pt>
    <dgm:pt modelId="{B40A2C23-DA57-493C-A37F-A77CED3BF1C5}" type="parTrans" cxnId="{6FB3FF42-34BB-4132-A42E-6616B1245D2D}">
      <dgm:prSet/>
      <dgm:spPr/>
      <dgm:t>
        <a:bodyPr/>
        <a:lstStyle/>
        <a:p>
          <a:endParaRPr lang="en-US"/>
        </a:p>
      </dgm:t>
    </dgm:pt>
    <dgm:pt modelId="{653DDEE2-BF91-45BF-AD43-BFA27231F7E8}" type="sibTrans" cxnId="{6FB3FF42-34BB-4132-A42E-6616B1245D2D}">
      <dgm:prSet/>
      <dgm:spPr/>
      <dgm:t>
        <a:bodyPr/>
        <a:lstStyle/>
        <a:p>
          <a:endParaRPr lang="en-US"/>
        </a:p>
      </dgm:t>
    </dgm:pt>
    <dgm:pt modelId="{8E6CDA31-183E-4133-95E3-B8098741C0BA}">
      <dgm:prSet phldrT="[Text]" custT="1"/>
      <dgm:spPr/>
      <dgm:t>
        <a:bodyPr/>
        <a:lstStyle/>
        <a:p>
          <a:r>
            <a:rPr lang="en-US" sz="2400" dirty="0" smtClean="0"/>
            <a:t>At 3:30pm AT4 pts (covered by Sliver Team and Attending only) are signed out to the PM Bed Czar and then to the PHAST MD .</a:t>
          </a:r>
          <a:endParaRPr lang="en-US" sz="2400" dirty="0"/>
        </a:p>
      </dgm:t>
    </dgm:pt>
    <dgm:pt modelId="{414D0A57-573A-4E99-AF43-057E97715D48}" type="parTrans" cxnId="{C9B1CA6F-6BBB-4553-98F0-980F4F1AA0E2}">
      <dgm:prSet/>
      <dgm:spPr/>
      <dgm:t>
        <a:bodyPr/>
        <a:lstStyle/>
        <a:p>
          <a:endParaRPr lang="en-US"/>
        </a:p>
      </dgm:t>
    </dgm:pt>
    <dgm:pt modelId="{B7C3501A-69C1-4ED9-99EA-D577870A99FA}" type="sibTrans" cxnId="{C9B1CA6F-6BBB-4553-98F0-980F4F1AA0E2}">
      <dgm:prSet/>
      <dgm:spPr/>
      <dgm:t>
        <a:bodyPr/>
        <a:lstStyle/>
        <a:p>
          <a:endParaRPr lang="en-US"/>
        </a:p>
      </dgm:t>
    </dgm:pt>
    <dgm:pt modelId="{C2508D20-8EB7-4A8B-874D-9C1DD9849EF4}">
      <dgm:prSet custT="1"/>
      <dgm:spPr/>
      <dgm:t>
        <a:bodyPr/>
        <a:lstStyle/>
        <a:p>
          <a:r>
            <a:rPr lang="en-US" sz="2400" dirty="0" smtClean="0"/>
            <a:t>Additional AT4 pts or high acuity  - call in back up and notify chief/associate chief</a:t>
          </a:r>
          <a:endParaRPr lang="en-US" sz="2400" dirty="0"/>
        </a:p>
      </dgm:t>
    </dgm:pt>
    <dgm:pt modelId="{7A1068BE-2F7E-470C-98EE-AC74C769182E}" type="parTrans" cxnId="{9BB5CD90-0516-4F56-96F6-E8FBB7B0DC7F}">
      <dgm:prSet/>
      <dgm:spPr/>
      <dgm:t>
        <a:bodyPr/>
        <a:lstStyle/>
        <a:p>
          <a:endParaRPr lang="en-US"/>
        </a:p>
      </dgm:t>
    </dgm:pt>
    <dgm:pt modelId="{61A82C8A-BCB5-4281-9A90-A9F3FA03781A}" type="sibTrans" cxnId="{9BB5CD90-0516-4F56-96F6-E8FBB7B0DC7F}">
      <dgm:prSet/>
      <dgm:spPr/>
      <dgm:t>
        <a:bodyPr/>
        <a:lstStyle/>
        <a:p>
          <a:endParaRPr lang="en-US"/>
        </a:p>
      </dgm:t>
    </dgm:pt>
    <dgm:pt modelId="{778638DF-81B0-4AAB-8C00-7FDD3D3E1FFC}">
      <dgm:prSet custT="1"/>
      <dgm:spPr/>
      <dgm:t>
        <a:bodyPr/>
        <a:lstStyle/>
        <a:p>
          <a:r>
            <a:rPr lang="en-US" sz="2400" dirty="0" smtClean="0"/>
            <a:t>If &gt; 6 pts on AT4, activate AM Admin Back Up to help with AT4 pts / Admissions</a:t>
          </a:r>
          <a:endParaRPr lang="en-US" sz="2400" dirty="0"/>
        </a:p>
      </dgm:t>
    </dgm:pt>
    <dgm:pt modelId="{7BA8FDA1-3B90-424E-B7E0-7E23A1E84B5C}" type="parTrans" cxnId="{7732ED07-3F88-43E3-BCFC-0C329E4C57E3}">
      <dgm:prSet/>
      <dgm:spPr/>
      <dgm:t>
        <a:bodyPr/>
        <a:lstStyle/>
        <a:p>
          <a:endParaRPr lang="en-US"/>
        </a:p>
      </dgm:t>
    </dgm:pt>
    <dgm:pt modelId="{A2D0ECE6-2BF8-4D3D-B9C9-09783D5E190C}" type="sibTrans" cxnId="{7732ED07-3F88-43E3-BCFC-0C329E4C57E3}">
      <dgm:prSet/>
      <dgm:spPr/>
      <dgm:t>
        <a:bodyPr/>
        <a:lstStyle/>
        <a:p>
          <a:endParaRPr lang="en-US"/>
        </a:p>
      </dgm:t>
    </dgm:pt>
    <dgm:pt modelId="{2B25956C-1DDB-49F7-8E3E-60622212D3E0}" type="pres">
      <dgm:prSet presAssocID="{33DEA166-67F2-4F75-8FC7-9C2729D38D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C9BAEF-F83E-4DA2-B754-0A64059F7B02}" type="pres">
      <dgm:prSet presAssocID="{C2508D20-8EB7-4A8B-874D-9C1DD9849EF4}" presName="boxAndChildren" presStyleCnt="0"/>
      <dgm:spPr/>
    </dgm:pt>
    <dgm:pt modelId="{4141C7F5-EEED-4EAB-94DA-68CAB7D4989B}" type="pres">
      <dgm:prSet presAssocID="{C2508D20-8EB7-4A8B-874D-9C1DD9849EF4}" presName="parentTextBox" presStyleLbl="node1" presStyleIdx="0" presStyleCnt="5"/>
      <dgm:spPr/>
      <dgm:t>
        <a:bodyPr/>
        <a:lstStyle/>
        <a:p>
          <a:endParaRPr lang="en-US"/>
        </a:p>
      </dgm:t>
    </dgm:pt>
    <dgm:pt modelId="{8E7797C6-1603-4CE3-92D6-19BD33755CE2}" type="pres">
      <dgm:prSet presAssocID="{B7C3501A-69C1-4ED9-99EA-D577870A99FA}" presName="sp" presStyleCnt="0"/>
      <dgm:spPr/>
    </dgm:pt>
    <dgm:pt modelId="{FB2D0984-5BA2-4F50-8A31-AD908602673A}" type="pres">
      <dgm:prSet presAssocID="{8E6CDA31-183E-4133-95E3-B8098741C0BA}" presName="arrowAndChildren" presStyleCnt="0"/>
      <dgm:spPr/>
    </dgm:pt>
    <dgm:pt modelId="{00DD7CB5-5506-41E5-94B2-DE9BD53E1375}" type="pres">
      <dgm:prSet presAssocID="{8E6CDA31-183E-4133-95E3-B8098741C0BA}" presName="parentTextArrow" presStyleLbl="node1" presStyleIdx="1" presStyleCnt="5" custScaleY="135422"/>
      <dgm:spPr/>
      <dgm:t>
        <a:bodyPr/>
        <a:lstStyle/>
        <a:p>
          <a:endParaRPr lang="en-US"/>
        </a:p>
      </dgm:t>
    </dgm:pt>
    <dgm:pt modelId="{8464C936-6062-4D60-8F35-D5F7368CA46F}" type="pres">
      <dgm:prSet presAssocID="{A2D0ECE6-2BF8-4D3D-B9C9-09783D5E190C}" presName="sp" presStyleCnt="0"/>
      <dgm:spPr/>
    </dgm:pt>
    <dgm:pt modelId="{FE060267-F23C-4A10-A073-266DB0E8177C}" type="pres">
      <dgm:prSet presAssocID="{778638DF-81B0-4AAB-8C00-7FDD3D3E1FFC}" presName="arrowAndChildren" presStyleCnt="0"/>
      <dgm:spPr/>
    </dgm:pt>
    <dgm:pt modelId="{64A1EE4E-C3E9-4AFD-9460-E7F9755D0C5C}" type="pres">
      <dgm:prSet presAssocID="{778638DF-81B0-4AAB-8C00-7FDD3D3E1FFC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73E09E7B-9FBD-49AC-A55C-BCD70A2AC78A}" type="pres">
      <dgm:prSet presAssocID="{653DDEE2-BF91-45BF-AD43-BFA27231F7E8}" presName="sp" presStyleCnt="0"/>
      <dgm:spPr/>
    </dgm:pt>
    <dgm:pt modelId="{932CBCC2-F34A-4ED2-8FB1-C57EDFA84A2B}" type="pres">
      <dgm:prSet presAssocID="{463A2964-073E-4CF5-AC46-49F0EC1A327E}" presName="arrowAndChildren" presStyleCnt="0"/>
      <dgm:spPr/>
    </dgm:pt>
    <dgm:pt modelId="{1F7B82B4-DDB7-4EF3-BF92-3F7AF7DF8623}" type="pres">
      <dgm:prSet presAssocID="{463A2964-073E-4CF5-AC46-49F0EC1A327E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716BA3F7-D703-4E21-AFEF-8E2F8F3E861D}" type="pres">
      <dgm:prSet presAssocID="{2E08D8B0-52B9-41D2-8989-34F7015EB415}" presName="sp" presStyleCnt="0"/>
      <dgm:spPr/>
    </dgm:pt>
    <dgm:pt modelId="{F95A1463-DF82-40DF-B25A-A64CD3CED1A5}" type="pres">
      <dgm:prSet presAssocID="{191D5D9B-3AFB-4A02-9F1C-D0796D97E734}" presName="arrowAndChildren" presStyleCnt="0"/>
      <dgm:spPr/>
    </dgm:pt>
    <dgm:pt modelId="{EA617F7B-A94A-4048-A14B-F904009CE7BF}" type="pres">
      <dgm:prSet presAssocID="{191D5D9B-3AFB-4A02-9F1C-D0796D97E734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E182EA2E-F7FF-4AEE-A674-32C00AE58495}" type="presOf" srcId="{33DEA166-67F2-4F75-8FC7-9C2729D38D26}" destId="{2B25956C-1DDB-49F7-8E3E-60622212D3E0}" srcOrd="0" destOrd="0" presId="urn:microsoft.com/office/officeart/2005/8/layout/process4"/>
    <dgm:cxn modelId="{641BBA2B-B16D-49EE-8B71-FE88EDCD34A4}" type="presOf" srcId="{463A2964-073E-4CF5-AC46-49F0EC1A327E}" destId="{1F7B82B4-DDB7-4EF3-BF92-3F7AF7DF8623}" srcOrd="0" destOrd="0" presId="urn:microsoft.com/office/officeart/2005/8/layout/process4"/>
    <dgm:cxn modelId="{33CE433E-B652-44AF-80FA-13C7F269E2CC}" type="presOf" srcId="{778638DF-81B0-4AAB-8C00-7FDD3D3E1FFC}" destId="{64A1EE4E-C3E9-4AFD-9460-E7F9755D0C5C}" srcOrd="0" destOrd="0" presId="urn:microsoft.com/office/officeart/2005/8/layout/process4"/>
    <dgm:cxn modelId="{7732ED07-3F88-43E3-BCFC-0C329E4C57E3}" srcId="{33DEA166-67F2-4F75-8FC7-9C2729D38D26}" destId="{778638DF-81B0-4AAB-8C00-7FDD3D3E1FFC}" srcOrd="2" destOrd="0" parTransId="{7BA8FDA1-3B90-424E-B7E0-7E23A1E84B5C}" sibTransId="{A2D0ECE6-2BF8-4D3D-B9C9-09783D5E190C}"/>
    <dgm:cxn modelId="{0DB2DC8D-1626-416F-9562-949EDF342039}" srcId="{33DEA166-67F2-4F75-8FC7-9C2729D38D26}" destId="{191D5D9B-3AFB-4A02-9F1C-D0796D97E734}" srcOrd="0" destOrd="0" parTransId="{5D131324-20B2-4F3C-8132-2E6946C78D5F}" sibTransId="{2E08D8B0-52B9-41D2-8989-34F7015EB415}"/>
    <dgm:cxn modelId="{9BB5CD90-0516-4F56-96F6-E8FBB7B0DC7F}" srcId="{33DEA166-67F2-4F75-8FC7-9C2729D38D26}" destId="{C2508D20-8EB7-4A8B-874D-9C1DD9849EF4}" srcOrd="4" destOrd="0" parTransId="{7A1068BE-2F7E-470C-98EE-AC74C769182E}" sibTransId="{61A82C8A-BCB5-4281-9A90-A9F3FA03781A}"/>
    <dgm:cxn modelId="{C9B1CA6F-6BBB-4553-98F0-980F4F1AA0E2}" srcId="{33DEA166-67F2-4F75-8FC7-9C2729D38D26}" destId="{8E6CDA31-183E-4133-95E3-B8098741C0BA}" srcOrd="3" destOrd="0" parTransId="{414D0A57-573A-4E99-AF43-057E97715D48}" sibTransId="{B7C3501A-69C1-4ED9-99EA-D577870A99FA}"/>
    <dgm:cxn modelId="{6FB3FF42-34BB-4132-A42E-6616B1245D2D}" srcId="{33DEA166-67F2-4F75-8FC7-9C2729D38D26}" destId="{463A2964-073E-4CF5-AC46-49F0EC1A327E}" srcOrd="1" destOrd="0" parTransId="{B40A2C23-DA57-493C-A37F-A77CED3BF1C5}" sibTransId="{653DDEE2-BF91-45BF-AD43-BFA27231F7E8}"/>
    <dgm:cxn modelId="{F99F2143-3AA0-4171-99ED-768B5656DB22}" type="presOf" srcId="{8E6CDA31-183E-4133-95E3-B8098741C0BA}" destId="{00DD7CB5-5506-41E5-94B2-DE9BD53E1375}" srcOrd="0" destOrd="0" presId="urn:microsoft.com/office/officeart/2005/8/layout/process4"/>
    <dgm:cxn modelId="{6F600E0B-A120-4B1F-BA9D-AA0654339322}" type="presOf" srcId="{191D5D9B-3AFB-4A02-9F1C-D0796D97E734}" destId="{EA617F7B-A94A-4048-A14B-F904009CE7BF}" srcOrd="0" destOrd="0" presId="urn:microsoft.com/office/officeart/2005/8/layout/process4"/>
    <dgm:cxn modelId="{0F4159A3-B521-4794-8328-600AE45D20C7}" type="presOf" srcId="{C2508D20-8EB7-4A8B-874D-9C1DD9849EF4}" destId="{4141C7F5-EEED-4EAB-94DA-68CAB7D4989B}" srcOrd="0" destOrd="0" presId="urn:microsoft.com/office/officeart/2005/8/layout/process4"/>
    <dgm:cxn modelId="{1B597723-7339-4DDF-90B9-8932BCB28366}" type="presParOf" srcId="{2B25956C-1DDB-49F7-8E3E-60622212D3E0}" destId="{22C9BAEF-F83E-4DA2-B754-0A64059F7B02}" srcOrd="0" destOrd="0" presId="urn:microsoft.com/office/officeart/2005/8/layout/process4"/>
    <dgm:cxn modelId="{B8E30822-7BA5-43E7-87B5-DA4CD238A1C3}" type="presParOf" srcId="{22C9BAEF-F83E-4DA2-B754-0A64059F7B02}" destId="{4141C7F5-EEED-4EAB-94DA-68CAB7D4989B}" srcOrd="0" destOrd="0" presId="urn:microsoft.com/office/officeart/2005/8/layout/process4"/>
    <dgm:cxn modelId="{582840B8-B8F7-4F5D-B100-B40146EB7F42}" type="presParOf" srcId="{2B25956C-1DDB-49F7-8E3E-60622212D3E0}" destId="{8E7797C6-1603-4CE3-92D6-19BD33755CE2}" srcOrd="1" destOrd="0" presId="urn:microsoft.com/office/officeart/2005/8/layout/process4"/>
    <dgm:cxn modelId="{FC544F22-EEC0-4E7E-9804-A39BD6E18587}" type="presParOf" srcId="{2B25956C-1DDB-49F7-8E3E-60622212D3E0}" destId="{FB2D0984-5BA2-4F50-8A31-AD908602673A}" srcOrd="2" destOrd="0" presId="urn:microsoft.com/office/officeart/2005/8/layout/process4"/>
    <dgm:cxn modelId="{0AA32804-CE8A-4777-AB71-60ECD75CA3D8}" type="presParOf" srcId="{FB2D0984-5BA2-4F50-8A31-AD908602673A}" destId="{00DD7CB5-5506-41E5-94B2-DE9BD53E1375}" srcOrd="0" destOrd="0" presId="urn:microsoft.com/office/officeart/2005/8/layout/process4"/>
    <dgm:cxn modelId="{04172B29-FFB5-4FB7-89F6-CD478FAE487B}" type="presParOf" srcId="{2B25956C-1DDB-49F7-8E3E-60622212D3E0}" destId="{8464C936-6062-4D60-8F35-D5F7368CA46F}" srcOrd="3" destOrd="0" presId="urn:microsoft.com/office/officeart/2005/8/layout/process4"/>
    <dgm:cxn modelId="{7B843D4A-639C-4D7B-A2FF-3AC202CE6C7C}" type="presParOf" srcId="{2B25956C-1DDB-49F7-8E3E-60622212D3E0}" destId="{FE060267-F23C-4A10-A073-266DB0E8177C}" srcOrd="4" destOrd="0" presId="urn:microsoft.com/office/officeart/2005/8/layout/process4"/>
    <dgm:cxn modelId="{AACEBC13-B1BB-41D3-A819-30796CA884A7}" type="presParOf" srcId="{FE060267-F23C-4A10-A073-266DB0E8177C}" destId="{64A1EE4E-C3E9-4AFD-9460-E7F9755D0C5C}" srcOrd="0" destOrd="0" presId="urn:microsoft.com/office/officeart/2005/8/layout/process4"/>
    <dgm:cxn modelId="{9C94A71B-D7E3-4F09-8410-4CEB9E0E2635}" type="presParOf" srcId="{2B25956C-1DDB-49F7-8E3E-60622212D3E0}" destId="{73E09E7B-9FBD-49AC-A55C-BCD70A2AC78A}" srcOrd="5" destOrd="0" presId="urn:microsoft.com/office/officeart/2005/8/layout/process4"/>
    <dgm:cxn modelId="{93F80228-09BD-4D49-BBC0-57632B61D956}" type="presParOf" srcId="{2B25956C-1DDB-49F7-8E3E-60622212D3E0}" destId="{932CBCC2-F34A-4ED2-8FB1-C57EDFA84A2B}" srcOrd="6" destOrd="0" presId="urn:microsoft.com/office/officeart/2005/8/layout/process4"/>
    <dgm:cxn modelId="{36254748-2778-4658-BB57-B5AF05125734}" type="presParOf" srcId="{932CBCC2-F34A-4ED2-8FB1-C57EDFA84A2B}" destId="{1F7B82B4-DDB7-4EF3-BF92-3F7AF7DF8623}" srcOrd="0" destOrd="0" presId="urn:microsoft.com/office/officeart/2005/8/layout/process4"/>
    <dgm:cxn modelId="{C6A818B1-24F0-4DF5-9376-29777DEA2F7A}" type="presParOf" srcId="{2B25956C-1DDB-49F7-8E3E-60622212D3E0}" destId="{716BA3F7-D703-4E21-AFEF-8E2F8F3E861D}" srcOrd="7" destOrd="0" presId="urn:microsoft.com/office/officeart/2005/8/layout/process4"/>
    <dgm:cxn modelId="{01EC3B3D-9B61-46B0-82DB-84BB8D6FDD15}" type="presParOf" srcId="{2B25956C-1DDB-49F7-8E3E-60622212D3E0}" destId="{F95A1463-DF82-40DF-B25A-A64CD3CED1A5}" srcOrd="8" destOrd="0" presId="urn:microsoft.com/office/officeart/2005/8/layout/process4"/>
    <dgm:cxn modelId="{F63C301A-DCD0-4221-BE8D-5DD7561F5C11}" type="presParOf" srcId="{F95A1463-DF82-40DF-B25A-A64CD3CED1A5}" destId="{EA617F7B-A94A-4048-A14B-F904009CE7B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1C7F5-EEED-4EAB-94DA-68CAB7D4989B}">
      <dsp:nvSpPr>
        <dsp:cNvPr id="0" name=""/>
        <dsp:cNvSpPr/>
      </dsp:nvSpPr>
      <dsp:spPr>
        <a:xfrm>
          <a:off x="0" y="6477505"/>
          <a:ext cx="6019800" cy="10626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Additional AT4 pts or high acuity  - call in back up and notify chief/associate chief</a:t>
          </a:r>
          <a:endParaRPr lang="en-US" sz="2500" kern="1200" dirty="0"/>
        </a:p>
      </dsp:txBody>
      <dsp:txXfrm>
        <a:off x="0" y="6477505"/>
        <a:ext cx="6019800" cy="1062688"/>
      </dsp:txXfrm>
    </dsp:sp>
    <dsp:sp modelId="{00DD7CB5-5506-41E5-94B2-DE9BD53E1375}">
      <dsp:nvSpPr>
        <dsp:cNvPr id="0" name=""/>
        <dsp:cNvSpPr/>
      </dsp:nvSpPr>
      <dsp:spPr>
        <a:xfrm rot="10800000">
          <a:off x="0" y="4859030"/>
          <a:ext cx="6019800" cy="1634415"/>
        </a:xfrm>
        <a:prstGeom prst="upArrowCallou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Additional pts placed on AT4 (3 pts total ) and staffed by AT </a:t>
          </a:r>
          <a:r>
            <a:rPr lang="en-US" sz="2500" kern="1200" dirty="0" err="1" smtClean="0"/>
            <a:t>attendings</a:t>
          </a:r>
          <a:r>
            <a:rPr lang="en-US" sz="2500" kern="1200" dirty="0" smtClean="0"/>
            <a:t>. One </a:t>
          </a:r>
          <a:r>
            <a:rPr lang="en-US" sz="2500" kern="1200" dirty="0" err="1" smtClean="0"/>
            <a:t>pt</a:t>
          </a:r>
          <a:r>
            <a:rPr lang="en-US" sz="2500" kern="1200" dirty="0" smtClean="0"/>
            <a:t> each.</a:t>
          </a:r>
          <a:endParaRPr lang="en-US" sz="2500" kern="1200" dirty="0"/>
        </a:p>
      </dsp:txBody>
      <dsp:txXfrm rot="10800000">
        <a:off x="0" y="4859030"/>
        <a:ext cx="6019800" cy="1061994"/>
      </dsp:txXfrm>
    </dsp:sp>
    <dsp:sp modelId="{CFA7C4D3-E05D-40DD-847B-F1259ECACD77}">
      <dsp:nvSpPr>
        <dsp:cNvPr id="0" name=""/>
        <dsp:cNvSpPr/>
      </dsp:nvSpPr>
      <dsp:spPr>
        <a:xfrm rot="10800000">
          <a:off x="0" y="3240555"/>
          <a:ext cx="6019800" cy="1634415"/>
        </a:xfrm>
        <a:prstGeom prst="upArrowCallou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Next, PHAST cap increases to 16.               </a:t>
          </a:r>
          <a:r>
            <a:rPr lang="en-US" sz="1600" kern="1200" dirty="0" smtClean="0">
              <a:solidFill>
                <a:schemeClr val="tx1"/>
              </a:solidFill>
            </a:rPr>
            <a:t>(PHAST attending covers the 2 patients above 14).</a:t>
          </a:r>
          <a:endParaRPr lang="en-US" sz="3200" kern="1200" dirty="0">
            <a:solidFill>
              <a:schemeClr val="tx1"/>
            </a:solidFill>
          </a:endParaRPr>
        </a:p>
      </dsp:txBody>
      <dsp:txXfrm rot="10800000">
        <a:off x="0" y="3240555"/>
        <a:ext cx="6019800" cy="1061994"/>
      </dsp:txXfrm>
    </dsp:sp>
    <dsp:sp modelId="{1F7B82B4-DDB7-4EF3-BF92-3F7AF7DF8623}">
      <dsp:nvSpPr>
        <dsp:cNvPr id="0" name=""/>
        <dsp:cNvSpPr/>
      </dsp:nvSpPr>
      <dsp:spPr>
        <a:xfrm rot="10800000">
          <a:off x="0" y="1622080"/>
          <a:ext cx="6019800" cy="1634415"/>
        </a:xfrm>
        <a:prstGeom prst="upArrowCallou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Admit AT4 pts to Silver (max 4).  AT2 Purple  Attending staffs. ( Assumes AT2P cap of 10)</a:t>
          </a:r>
          <a:endParaRPr lang="en-US" sz="2500" kern="1200" dirty="0"/>
        </a:p>
      </dsp:txBody>
      <dsp:txXfrm rot="10800000">
        <a:off x="0" y="1622080"/>
        <a:ext cx="6019800" cy="1061994"/>
      </dsp:txXfrm>
    </dsp:sp>
    <dsp:sp modelId="{EA617F7B-A94A-4048-A14B-F904009CE7BF}">
      <dsp:nvSpPr>
        <dsp:cNvPr id="0" name=""/>
        <dsp:cNvSpPr/>
      </dsp:nvSpPr>
      <dsp:spPr>
        <a:xfrm rot="10800000">
          <a:off x="0" y="3606"/>
          <a:ext cx="6019800" cy="1634415"/>
        </a:xfrm>
        <a:prstGeom prst="upArrowCallou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922588" algn="l"/>
            </a:tabLst>
          </a:pPr>
          <a:r>
            <a:rPr lang="en-US" sz="2500" b="1" kern="1200" dirty="0" smtClean="0"/>
            <a:t>AT Red, Orange, Purple, and PHAST Capped.  </a:t>
          </a:r>
          <a:r>
            <a:rPr lang="en-US" sz="2500" kern="1200" dirty="0" smtClean="0"/>
            <a:t>Silver Open, then add additional pts as below</a:t>
          </a:r>
          <a:endParaRPr lang="en-US" sz="2500" kern="1200" dirty="0"/>
        </a:p>
      </dsp:txBody>
      <dsp:txXfrm rot="10800000">
        <a:off x="0" y="3606"/>
        <a:ext cx="6019800" cy="1061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1C7F5-EEED-4EAB-94DA-68CAB7D4989B}">
      <dsp:nvSpPr>
        <dsp:cNvPr id="0" name=""/>
        <dsp:cNvSpPr/>
      </dsp:nvSpPr>
      <dsp:spPr>
        <a:xfrm>
          <a:off x="0" y="6187550"/>
          <a:ext cx="6019800" cy="135368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Additional AT4 pts or high acuity  - call in back up and notify chief/associate chief</a:t>
          </a:r>
          <a:endParaRPr lang="en-US" sz="2600" kern="1200" dirty="0"/>
        </a:p>
      </dsp:txBody>
      <dsp:txXfrm>
        <a:off x="0" y="6187550"/>
        <a:ext cx="6019800" cy="1353684"/>
      </dsp:txXfrm>
    </dsp:sp>
    <dsp:sp modelId="{00DD7CB5-5506-41E5-94B2-DE9BD53E1375}">
      <dsp:nvSpPr>
        <dsp:cNvPr id="0" name=""/>
        <dsp:cNvSpPr/>
      </dsp:nvSpPr>
      <dsp:spPr>
        <a:xfrm rot="10800000">
          <a:off x="0" y="4125888"/>
          <a:ext cx="6019800" cy="2081967"/>
        </a:xfrm>
        <a:prstGeom prst="upArrowCallou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Additional pts placed on AT4 (3 pts total ) and staffed by AT </a:t>
          </a:r>
          <a:r>
            <a:rPr lang="en-US" sz="2600" kern="1200" dirty="0" err="1" smtClean="0"/>
            <a:t>attendings</a:t>
          </a:r>
          <a:r>
            <a:rPr lang="en-US" sz="2600" kern="1200" dirty="0" smtClean="0"/>
            <a:t>. One </a:t>
          </a:r>
          <a:r>
            <a:rPr lang="en-US" sz="2600" kern="1200" dirty="0" err="1" smtClean="0"/>
            <a:t>pt</a:t>
          </a:r>
          <a:r>
            <a:rPr lang="en-US" sz="2600" kern="1200" dirty="0" smtClean="0"/>
            <a:t> each.</a:t>
          </a:r>
          <a:endParaRPr lang="en-US" sz="2600" kern="1200" dirty="0"/>
        </a:p>
      </dsp:txBody>
      <dsp:txXfrm rot="10800000">
        <a:off x="0" y="4125888"/>
        <a:ext cx="6019800" cy="1352800"/>
      </dsp:txXfrm>
    </dsp:sp>
    <dsp:sp modelId="{1F7B82B4-DDB7-4EF3-BF92-3F7AF7DF8623}">
      <dsp:nvSpPr>
        <dsp:cNvPr id="0" name=""/>
        <dsp:cNvSpPr/>
      </dsp:nvSpPr>
      <dsp:spPr>
        <a:xfrm rot="10800000">
          <a:off x="0" y="2064226"/>
          <a:ext cx="6019800" cy="2081967"/>
        </a:xfrm>
        <a:prstGeom prst="upArrowCallou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PHAST cap increases to 16.                    </a:t>
          </a:r>
          <a:r>
            <a:rPr lang="en-US" sz="1600" kern="1200" dirty="0" smtClean="0">
              <a:solidFill>
                <a:schemeClr val="tx1"/>
              </a:solidFill>
            </a:rPr>
            <a:t>(PHAST attending covers the 2 patients above 14).</a:t>
          </a:r>
          <a:endParaRPr lang="en-US" sz="2000" kern="1200" dirty="0"/>
        </a:p>
      </dsp:txBody>
      <dsp:txXfrm rot="10800000">
        <a:off x="0" y="2064226"/>
        <a:ext cx="6019800" cy="1352800"/>
      </dsp:txXfrm>
    </dsp:sp>
    <dsp:sp modelId="{EA617F7B-A94A-4048-A14B-F904009CE7BF}">
      <dsp:nvSpPr>
        <dsp:cNvPr id="0" name=""/>
        <dsp:cNvSpPr/>
      </dsp:nvSpPr>
      <dsp:spPr>
        <a:xfrm rot="10800000">
          <a:off x="0" y="2564"/>
          <a:ext cx="6019800" cy="2081967"/>
        </a:xfrm>
        <a:prstGeom prst="upArrowCallou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922588" algn="l"/>
            </a:tabLst>
          </a:pPr>
          <a:r>
            <a:rPr lang="en-US" sz="2600" b="1" kern="1200" dirty="0" smtClean="0"/>
            <a:t>AT Red, Orange, Purple, Silver, and PHAST Capped.  A</a:t>
          </a:r>
          <a:r>
            <a:rPr lang="en-US" sz="2600" kern="1200" dirty="0" smtClean="0"/>
            <a:t>dd additional pts as below</a:t>
          </a:r>
          <a:endParaRPr lang="en-US" sz="2600" kern="1200" dirty="0"/>
        </a:p>
      </dsp:txBody>
      <dsp:txXfrm rot="10800000">
        <a:off x="0" y="2564"/>
        <a:ext cx="6019800" cy="1352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1C7F5-EEED-4EAB-94DA-68CAB7D4989B}">
      <dsp:nvSpPr>
        <dsp:cNvPr id="0" name=""/>
        <dsp:cNvSpPr/>
      </dsp:nvSpPr>
      <dsp:spPr>
        <a:xfrm>
          <a:off x="0" y="6577228"/>
          <a:ext cx="6019800" cy="96323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Additional AT4 pts or high acuity  - call in back up and notify chief/associate chief</a:t>
          </a:r>
          <a:endParaRPr lang="en-US" sz="2400" kern="1200" dirty="0"/>
        </a:p>
      </dsp:txBody>
      <dsp:txXfrm>
        <a:off x="0" y="6577228"/>
        <a:ext cx="6019800" cy="963234"/>
      </dsp:txXfrm>
    </dsp:sp>
    <dsp:sp modelId="{00DD7CB5-5506-41E5-94B2-DE9BD53E1375}">
      <dsp:nvSpPr>
        <dsp:cNvPr id="0" name=""/>
        <dsp:cNvSpPr/>
      </dsp:nvSpPr>
      <dsp:spPr>
        <a:xfrm rot="10800000">
          <a:off x="0" y="4742718"/>
          <a:ext cx="6019800" cy="1848958"/>
        </a:xfrm>
        <a:prstGeom prst="upArrowCallou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At 3:30pm AT4 pts (covered by Sliver Team and Attending only) are signed out to the PM Bed Czar and then to the PHAST MD .</a:t>
          </a:r>
          <a:endParaRPr lang="en-US" sz="2400" kern="1200" dirty="0"/>
        </a:p>
      </dsp:txBody>
      <dsp:txXfrm rot="10800000">
        <a:off x="0" y="4742718"/>
        <a:ext cx="6019800" cy="1201397"/>
      </dsp:txXfrm>
    </dsp:sp>
    <dsp:sp modelId="{64A1EE4E-C3E9-4AFD-9460-E7F9755D0C5C}">
      <dsp:nvSpPr>
        <dsp:cNvPr id="0" name=""/>
        <dsp:cNvSpPr/>
      </dsp:nvSpPr>
      <dsp:spPr>
        <a:xfrm rot="10800000">
          <a:off x="0" y="3275712"/>
          <a:ext cx="6019800" cy="1481454"/>
        </a:xfrm>
        <a:prstGeom prst="upArrowCallou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If &gt; 6 pts on AT4, activate AM Admin Back Up to help with AT4 pts / Admissions</a:t>
          </a:r>
          <a:endParaRPr lang="en-US" sz="2400" kern="1200" dirty="0"/>
        </a:p>
      </dsp:txBody>
      <dsp:txXfrm rot="10800000">
        <a:off x="0" y="3275712"/>
        <a:ext cx="6019800" cy="962604"/>
      </dsp:txXfrm>
    </dsp:sp>
    <dsp:sp modelId="{1F7B82B4-DDB7-4EF3-BF92-3F7AF7DF8623}">
      <dsp:nvSpPr>
        <dsp:cNvPr id="0" name=""/>
        <dsp:cNvSpPr/>
      </dsp:nvSpPr>
      <dsp:spPr>
        <a:xfrm rot="10800000">
          <a:off x="0" y="1470342"/>
          <a:ext cx="6019800" cy="1819818"/>
        </a:xfrm>
        <a:prstGeom prst="upArrowCallou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Admit AT4 pts to Silver, once Silver at 9pts new AT4 pts will be staffed by attending only on AT4. 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Bed czar staffs pts, then Bear Direct.</a:t>
          </a:r>
          <a:endParaRPr lang="en-US" sz="2400" kern="1200" dirty="0"/>
        </a:p>
      </dsp:txBody>
      <dsp:txXfrm rot="10800000">
        <a:off x="0" y="1470342"/>
        <a:ext cx="6019800" cy="1182463"/>
      </dsp:txXfrm>
    </dsp:sp>
    <dsp:sp modelId="{EA617F7B-A94A-4048-A14B-F904009CE7BF}">
      <dsp:nvSpPr>
        <dsp:cNvPr id="0" name=""/>
        <dsp:cNvSpPr/>
      </dsp:nvSpPr>
      <dsp:spPr>
        <a:xfrm rot="10800000">
          <a:off x="0" y="3337"/>
          <a:ext cx="6019800" cy="1481454"/>
        </a:xfrm>
        <a:prstGeom prst="upArrowCallou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922588" algn="l"/>
            </a:tabLst>
          </a:pPr>
          <a:r>
            <a:rPr lang="en-US" sz="2400" b="1" kern="1200" dirty="0" smtClean="0"/>
            <a:t>AT Red, Orange, Purple, and PHAST Capped.  </a:t>
          </a:r>
          <a:r>
            <a:rPr lang="en-US" sz="2400" kern="1200" dirty="0" smtClean="0"/>
            <a:t>Silver Open, then add additional pts as below</a:t>
          </a:r>
          <a:endParaRPr lang="en-US" sz="2400" kern="1200" dirty="0"/>
        </a:p>
      </dsp:txBody>
      <dsp:txXfrm rot="10800000">
        <a:off x="0" y="3337"/>
        <a:ext cx="6019800" cy="9626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1C7F5-EEED-4EAB-94DA-68CAB7D4989B}">
      <dsp:nvSpPr>
        <dsp:cNvPr id="0" name=""/>
        <dsp:cNvSpPr/>
      </dsp:nvSpPr>
      <dsp:spPr>
        <a:xfrm>
          <a:off x="0" y="6761610"/>
          <a:ext cx="6019800" cy="101842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Additional AT4 pts or high acuity  - call in back up and notify chief/associate chief</a:t>
          </a:r>
          <a:endParaRPr lang="en-US" sz="2400" kern="1200" dirty="0"/>
        </a:p>
      </dsp:txBody>
      <dsp:txXfrm>
        <a:off x="0" y="6761610"/>
        <a:ext cx="6019800" cy="1018423"/>
      </dsp:txXfrm>
    </dsp:sp>
    <dsp:sp modelId="{00DD7CB5-5506-41E5-94B2-DE9BD53E1375}">
      <dsp:nvSpPr>
        <dsp:cNvPr id="0" name=""/>
        <dsp:cNvSpPr/>
      </dsp:nvSpPr>
      <dsp:spPr>
        <a:xfrm rot="10800000">
          <a:off x="0" y="4655723"/>
          <a:ext cx="6019800" cy="2121162"/>
        </a:xfrm>
        <a:prstGeom prst="upArrowCallou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At 3:30pm AT4 pts (covered by Sliver Team and Attending only) are signed out to the PM Bed Czar and then to the PHAST MD .</a:t>
          </a:r>
          <a:endParaRPr lang="en-US" sz="2400" kern="1200" dirty="0"/>
        </a:p>
      </dsp:txBody>
      <dsp:txXfrm rot="10800000">
        <a:off x="0" y="4655723"/>
        <a:ext cx="6019800" cy="1378267"/>
      </dsp:txXfrm>
    </dsp:sp>
    <dsp:sp modelId="{64A1EE4E-C3E9-4AFD-9460-E7F9755D0C5C}">
      <dsp:nvSpPr>
        <dsp:cNvPr id="0" name=""/>
        <dsp:cNvSpPr/>
      </dsp:nvSpPr>
      <dsp:spPr>
        <a:xfrm rot="10800000">
          <a:off x="0" y="3104664"/>
          <a:ext cx="6019800" cy="1566335"/>
        </a:xfrm>
        <a:prstGeom prst="upArrowCallou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If &gt; 6 pts on AT4, activate AM Admin Back Up to help with AT4 pts / Admissions</a:t>
          </a:r>
          <a:endParaRPr lang="en-US" sz="2400" kern="1200" dirty="0"/>
        </a:p>
      </dsp:txBody>
      <dsp:txXfrm rot="10800000">
        <a:off x="0" y="3104664"/>
        <a:ext cx="6019800" cy="1017757"/>
      </dsp:txXfrm>
    </dsp:sp>
    <dsp:sp modelId="{1F7B82B4-DDB7-4EF3-BF92-3F7AF7DF8623}">
      <dsp:nvSpPr>
        <dsp:cNvPr id="0" name=""/>
        <dsp:cNvSpPr/>
      </dsp:nvSpPr>
      <dsp:spPr>
        <a:xfrm rot="10800000">
          <a:off x="0" y="1553605"/>
          <a:ext cx="6019800" cy="1566335"/>
        </a:xfrm>
        <a:prstGeom prst="upArrowCallou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Admit </a:t>
          </a:r>
          <a:r>
            <a:rPr lang="en-US" sz="2200" kern="1200" dirty="0" err="1" smtClean="0"/>
            <a:t>addt’l</a:t>
          </a:r>
          <a:r>
            <a:rPr lang="en-US" sz="2200" kern="1200" dirty="0" smtClean="0"/>
            <a:t> pts to AT4 attending only service. 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Bed czar staffs pts, then Bear Direct.</a:t>
          </a:r>
          <a:endParaRPr lang="en-US" sz="2400" kern="1200" dirty="0"/>
        </a:p>
      </dsp:txBody>
      <dsp:txXfrm rot="10800000">
        <a:off x="0" y="1553605"/>
        <a:ext cx="6019800" cy="1017757"/>
      </dsp:txXfrm>
    </dsp:sp>
    <dsp:sp modelId="{EA617F7B-A94A-4048-A14B-F904009CE7BF}">
      <dsp:nvSpPr>
        <dsp:cNvPr id="0" name=""/>
        <dsp:cNvSpPr/>
      </dsp:nvSpPr>
      <dsp:spPr>
        <a:xfrm rot="10800000">
          <a:off x="0" y="2546"/>
          <a:ext cx="6019800" cy="1566335"/>
        </a:xfrm>
        <a:prstGeom prst="upArrowCallou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922588" algn="l"/>
            </a:tabLst>
          </a:pPr>
          <a:r>
            <a:rPr lang="en-US" sz="2400" b="1" kern="1200" dirty="0" smtClean="0"/>
            <a:t>AT Red, Orange, Purple, and PHAST Capped.  </a:t>
          </a:r>
          <a:r>
            <a:rPr lang="en-US" sz="2400" kern="1200" dirty="0" smtClean="0"/>
            <a:t>Silver Open, then add additional pts as below</a:t>
          </a:r>
          <a:endParaRPr lang="en-US" sz="2400" kern="1200" dirty="0"/>
        </a:p>
      </dsp:txBody>
      <dsp:txXfrm rot="10800000">
        <a:off x="0" y="2546"/>
        <a:ext cx="6019800" cy="10177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9875-1D7D-45EE-B92B-63CC7D99AB2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8343-5FBF-4E75-8D59-A173E549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9875-1D7D-45EE-B92B-63CC7D99AB2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8343-5FBF-4E75-8D59-A173E549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9875-1D7D-45EE-B92B-63CC7D99AB2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8343-5FBF-4E75-8D59-A173E549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5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9875-1D7D-45EE-B92B-63CC7D99AB2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8343-5FBF-4E75-8D59-A173E549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4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9875-1D7D-45EE-B92B-63CC7D99AB2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8343-5FBF-4E75-8D59-A173E549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9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9875-1D7D-45EE-B92B-63CC7D99AB2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8343-5FBF-4E75-8D59-A173E549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6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9875-1D7D-45EE-B92B-63CC7D99AB2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8343-5FBF-4E75-8D59-A173E549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0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9875-1D7D-45EE-B92B-63CC7D99AB2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8343-5FBF-4E75-8D59-A173E549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9875-1D7D-45EE-B92B-63CC7D99AB2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8343-5FBF-4E75-8D59-A173E549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4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9875-1D7D-45EE-B92B-63CC7D99AB2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8343-5FBF-4E75-8D59-A173E549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2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9875-1D7D-45EE-B92B-63CC7D99AB2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8343-5FBF-4E75-8D59-A173E549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0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79875-1D7D-45EE-B92B-63CC7D99AB2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8343-5FBF-4E75-8D59-A173E549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1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19156293"/>
              </p:ext>
            </p:extLst>
          </p:nvPr>
        </p:nvGraphicFramePr>
        <p:xfrm>
          <a:off x="457200" y="1143000"/>
          <a:ext cx="6019800" cy="754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81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Weekend High Census – Silver Open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223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97070658"/>
              </p:ext>
            </p:extLst>
          </p:nvPr>
        </p:nvGraphicFramePr>
        <p:xfrm>
          <a:off x="457200" y="1143000"/>
          <a:ext cx="6019800" cy="754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81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Weekend High Census – Silver Capped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5478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89729559"/>
              </p:ext>
            </p:extLst>
          </p:nvPr>
        </p:nvGraphicFramePr>
        <p:xfrm>
          <a:off x="457200" y="1143000"/>
          <a:ext cx="6019800" cy="754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81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Weekday High Census – Silver Open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0222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71486497"/>
              </p:ext>
            </p:extLst>
          </p:nvPr>
        </p:nvGraphicFramePr>
        <p:xfrm>
          <a:off x="457200" y="904220"/>
          <a:ext cx="6019800" cy="7782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048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Weekday High Census – Silver Closed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3946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400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Children's National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KAREN</dc:creator>
  <cp:lastModifiedBy>Kern, Jeremy</cp:lastModifiedBy>
  <cp:revision>7</cp:revision>
  <dcterms:created xsi:type="dcterms:W3CDTF">2018-11-24T17:51:59Z</dcterms:created>
  <dcterms:modified xsi:type="dcterms:W3CDTF">2018-12-12T17:08:57Z</dcterms:modified>
</cp:coreProperties>
</file>